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62" r:id="rId4"/>
    <p:sldId id="266" r:id="rId5"/>
    <p:sldId id="270" r:id="rId6"/>
    <p:sldId id="263" r:id="rId7"/>
    <p:sldId id="268" r:id="rId8"/>
    <p:sldId id="261" r:id="rId9"/>
    <p:sldId id="271" r:id="rId10"/>
    <p:sldId id="264" r:id="rId11"/>
    <p:sldId id="267" r:id="rId12"/>
    <p:sldId id="272" r:id="rId13"/>
    <p:sldId id="278" r:id="rId14"/>
    <p:sldId id="279" r:id="rId15"/>
    <p:sldId id="274" r:id="rId16"/>
    <p:sldId id="275" r:id="rId17"/>
    <p:sldId id="276" r:id="rId18"/>
    <p:sldId id="27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690" y="-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B2141-4A12-4B9C-9776-BAA0B093585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15D2C-A8DA-4AEA-AD60-BF0693A3E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15D2C-A8DA-4AEA-AD60-BF0693A3EB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2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21.03.2023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65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21.03.2023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3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21.03.2023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8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21.03.2023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5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21.03.2023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38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21.03.2023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7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21.03.2023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5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21.03.2023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3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21.03.2023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21.03.2023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4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21.03.2023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1432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21.03.2023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9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572000"/>
            <a:ext cx="4824536" cy="1600200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156648" cy="56910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Медиация </a:t>
            </a:r>
          </a:p>
          <a:p>
            <a:pPr marL="0" indent="0" algn="ctr">
              <a:buNone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 эффективный способ решения конфликтных ситуаций 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0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Основная цель службы  медиации в детском саду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благополучного, гуманного и безопасного пространства (среды) для полноценного развития и социализации детей, в том числе при возникновении трудных жизненных ситуаций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Админ\Desktop\kartinki-det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5400600" cy="30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Медиативный подход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/>
          <a:lstStyle/>
          <a:p>
            <a:r>
              <a:rPr lang="ru-RU" dirty="0" smtClean="0"/>
              <a:t>Инструмент позитивного общения между взрослыми и детьми, построенный на принципах добровольности, открытости, принятии и уважения к друг другу.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4248472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Групповые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158440" cy="26554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3984443" cy="29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Групповые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3673839" cy="27553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573016"/>
            <a:ext cx="3395870" cy="25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79096" cy="1173480"/>
          </a:xfrm>
        </p:spPr>
        <p:txBody>
          <a:bodyPr/>
          <a:lstStyle/>
          <a:p>
            <a:pPr algn="ctr"/>
            <a:r>
              <a:rPr lang="ru-RU" dirty="0" smtClean="0"/>
              <a:t>          Групповые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032448" cy="280756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Командные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4" y="1628800"/>
            <a:ext cx="3577827" cy="26833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54793"/>
            <a:ext cx="4032447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Командные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894744" cy="4846638"/>
          </a:xfrm>
        </p:spPr>
      </p:pic>
    </p:spTree>
    <p:extLst>
      <p:ext uri="{BB962C8B-B14F-4D97-AF65-F5344CB8AC3E}">
        <p14:creationId xmlns:p14="http://schemas.microsoft.com/office/powerpoint/2010/main" val="11887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Педагогические встречи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222336" cy="24167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73016"/>
            <a:ext cx="393643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Педагогические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24194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3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511940" cy="607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6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медиации: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Добиться соглашения между сторонами. При этом все решения относительно предмета переговоров и способа разрешения конфликта принимает не медиатор, а сами стороны.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6886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Инструменты и техники медиации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9416"/>
            <a:ext cx="5544616" cy="49159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500" b="1" dirty="0" smtClean="0"/>
              <a:t> </a:t>
            </a:r>
            <a:r>
              <a:rPr lang="ru-RU" sz="2500" b="1" dirty="0"/>
              <a:t>Активное слушание – способ обеспечения эффективного слушания,</a:t>
            </a:r>
          </a:p>
          <a:p>
            <a:pPr marL="0" indent="0" algn="just">
              <a:buNone/>
            </a:pPr>
            <a:r>
              <a:rPr lang="ru-RU" sz="2500" b="1" dirty="0"/>
              <a:t>ориентированный на понимание смысла в целом и интерес к человеку</a:t>
            </a:r>
            <a:r>
              <a:rPr lang="ru-RU" sz="2500" b="1" dirty="0" smtClean="0"/>
              <a:t>;</a:t>
            </a:r>
          </a:p>
          <a:p>
            <a:pPr marL="0" indent="0" algn="just">
              <a:buNone/>
            </a:pPr>
            <a:endParaRPr lang="ru-RU" sz="2500" b="1" dirty="0"/>
          </a:p>
          <a:p>
            <a:pPr algn="just"/>
            <a:r>
              <a:rPr lang="ru-RU" sz="2500" b="1" dirty="0" smtClean="0"/>
              <a:t> </a:t>
            </a:r>
            <a:r>
              <a:rPr lang="ru-RU" sz="2500" b="1" dirty="0"/>
              <a:t>«Петля понимания» - инструмент уточнения и прояснения смысла</a:t>
            </a:r>
          </a:p>
          <a:p>
            <a:pPr marL="0" indent="0" algn="just">
              <a:buNone/>
            </a:pPr>
            <a:r>
              <a:rPr lang="ru-RU" sz="2500" b="1" dirty="0"/>
              <a:t>сказанного, помогающий обеспечить насколько возможно полное, глубинное</a:t>
            </a:r>
          </a:p>
          <a:p>
            <a:pPr marL="0" indent="0" algn="just">
              <a:buNone/>
            </a:pPr>
            <a:r>
              <a:rPr lang="ru-RU" sz="2500" b="1" dirty="0"/>
              <a:t>понимание собеседника, через которое сказанное становится не только</a:t>
            </a:r>
          </a:p>
          <a:p>
            <a:pPr marL="0" indent="0" algn="just">
              <a:buNone/>
            </a:pPr>
            <a:r>
              <a:rPr lang="ru-RU" sz="2500" b="1" dirty="0"/>
              <a:t>услышанным, но и принятым, понятым</a:t>
            </a:r>
            <a:r>
              <a:rPr lang="ru-RU" sz="2500" b="1" dirty="0" smtClean="0"/>
              <a:t>.</a:t>
            </a:r>
          </a:p>
          <a:p>
            <a:pPr marL="0" indent="0" algn="just">
              <a:buNone/>
            </a:pPr>
            <a:endParaRPr lang="ru-RU" sz="2500" b="1" dirty="0"/>
          </a:p>
          <a:p>
            <a:pPr algn="just"/>
            <a:r>
              <a:rPr lang="ru-RU" sz="2500" b="1" dirty="0" smtClean="0"/>
              <a:t> </a:t>
            </a:r>
            <a:r>
              <a:rPr lang="ru-RU" sz="2500" b="1" dirty="0"/>
              <a:t>Обобщение (</a:t>
            </a:r>
            <a:r>
              <a:rPr lang="ru-RU" sz="2500" b="1" dirty="0" err="1"/>
              <a:t>резюмирование</a:t>
            </a:r>
            <a:r>
              <a:rPr lang="ru-RU" sz="2500" b="1" dirty="0"/>
              <a:t>) – многофункциональный инструмент</a:t>
            </a:r>
          </a:p>
          <a:p>
            <a:pPr marL="0" indent="0" algn="just">
              <a:buNone/>
            </a:pPr>
            <a:r>
              <a:rPr lang="ru-RU" sz="2500" b="1" dirty="0"/>
              <a:t>обеспечивающий конструктивный подход и структурирование в процессе</a:t>
            </a:r>
          </a:p>
          <a:p>
            <a:pPr marL="0" indent="0" algn="just">
              <a:buNone/>
            </a:pPr>
            <a:r>
              <a:rPr lang="ru-RU" sz="2500" b="1" dirty="0" smtClean="0"/>
              <a:t>диалога.</a:t>
            </a:r>
            <a:endParaRPr lang="ru-RU" sz="25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1910908" cy="164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67" y="4653136"/>
            <a:ext cx="15716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17" y="3125734"/>
            <a:ext cx="23145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8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5616624" cy="66693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800" b="1" dirty="0"/>
              <a:t> Перефразирование – это способ, позволяющий показать, через выражение</a:t>
            </a:r>
          </a:p>
          <a:p>
            <a:pPr marL="0" indent="0" algn="just">
              <a:buNone/>
            </a:pPr>
            <a:r>
              <a:rPr lang="ru-RU" sz="2800" b="1" dirty="0"/>
              <a:t>своими словами смысла содержания высказывания собеседника, насколько</a:t>
            </a:r>
          </a:p>
          <a:p>
            <a:pPr marL="0" indent="0" algn="just">
              <a:buNone/>
            </a:pPr>
            <a:r>
              <a:rPr lang="ru-RU" sz="2800" b="1" dirty="0"/>
              <a:t>понятна проводимая на данный момент беседа.</a:t>
            </a:r>
          </a:p>
          <a:p>
            <a:pPr algn="just"/>
            <a:r>
              <a:rPr lang="ru-RU" sz="2800" b="1" dirty="0"/>
              <a:t> Техника задавания вопросов – это умение задавать определенные типы</a:t>
            </a:r>
          </a:p>
          <a:p>
            <a:pPr marL="0" indent="0" algn="just">
              <a:buNone/>
            </a:pPr>
            <a:r>
              <a:rPr lang="ru-RU" sz="2800" b="1" dirty="0"/>
              <a:t>вопросов вовремя и к месту, с целью получения более широкого взгляда на</a:t>
            </a:r>
          </a:p>
          <a:p>
            <a:pPr marL="0" indent="0" algn="just">
              <a:buNone/>
            </a:pPr>
            <a:r>
              <a:rPr lang="ru-RU" sz="2800" b="1" dirty="0"/>
              <a:t>ситуацию, проблему.</a:t>
            </a:r>
          </a:p>
          <a:p>
            <a:pPr algn="just"/>
            <a:r>
              <a:rPr lang="ru-RU" sz="2800" b="1" dirty="0"/>
              <a:t> Рефрейминг является эффективным инструментом медиатора, позволяющим</a:t>
            </a:r>
          </a:p>
          <a:p>
            <a:pPr marL="0" indent="0" algn="just">
              <a:buNone/>
            </a:pPr>
            <a:r>
              <a:rPr lang="ru-RU" sz="2800" b="1" dirty="0"/>
              <a:t>изменить свое представление о проблеме, взглянув на нее под другим углом,</a:t>
            </a:r>
          </a:p>
          <a:p>
            <a:pPr marL="0" indent="0" algn="just">
              <a:buNone/>
            </a:pPr>
            <a:r>
              <a:rPr lang="ru-RU" sz="2800" b="1" dirty="0"/>
              <a:t>тем самым совершить переход от позиций к интересам. Такой переход</a:t>
            </a:r>
          </a:p>
          <a:p>
            <a:pPr marL="0" indent="0" algn="just">
              <a:buNone/>
            </a:pPr>
            <a:r>
              <a:rPr lang="ru-RU" sz="2800" b="1" dirty="0"/>
              <a:t>позволяет достичь подлинного разрешения разногласий и полностью</a:t>
            </a:r>
          </a:p>
          <a:p>
            <a:pPr marL="0" indent="0" algn="just">
              <a:buNone/>
            </a:pPr>
            <a:r>
              <a:rPr lang="ru-RU" sz="2800" b="1" dirty="0"/>
              <a:t>исчерпать конфликт между спорящими сторонами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19" y="260648"/>
            <a:ext cx="2233414" cy="17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04" y="2276872"/>
            <a:ext cx="2052637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75" y="4365104"/>
            <a:ext cx="2387258" cy="200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4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9928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медиация в детском саду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7239000" cy="48463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Это  новый подход к разрешению и предотвращению спорных и  конфликтных ситуаций на первых ступенях образования.</a:t>
            </a:r>
          </a:p>
          <a:p>
            <a:r>
              <a:rPr lang="ru-RU" dirty="0" smtClean="0"/>
              <a:t>Навыку разрешать конфликтные ситуации и уметь их предотвращать можно обучить. И чем раньше мы начнем это обучение – тем лучше.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7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Служба  медиации в детском саду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Это служба, созданная в образовательной организации и состоящая из работников образовательной организации, и их родителей, прошедших необходимую подготовку и обучение основам метода  медиации и медиативного подхода.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4536504" cy="210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1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" y="1193869"/>
            <a:ext cx="7927859" cy="5224397"/>
          </a:xfrm>
        </p:spPr>
      </p:pic>
    </p:spTree>
    <p:extLst>
      <p:ext uri="{BB962C8B-B14F-4D97-AF65-F5344CB8AC3E}">
        <p14:creationId xmlns:p14="http://schemas.microsoft.com/office/powerpoint/2010/main" val="14870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366</Words>
  <Application>Microsoft Office PowerPoint</Application>
  <PresentationFormat>Экран (4:3)</PresentationFormat>
  <Paragraphs>47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Презентация PowerPoint</vt:lpstr>
      <vt:lpstr>Презентация PowerPoint</vt:lpstr>
      <vt:lpstr>Цель медиации:</vt:lpstr>
      <vt:lpstr>Инструменты и техники медиации</vt:lpstr>
      <vt:lpstr>Презентация PowerPoint</vt:lpstr>
      <vt:lpstr>Презентация PowerPoint</vt:lpstr>
      <vt:lpstr> медиация в детском саду</vt:lpstr>
      <vt:lpstr>Служба  медиации в детском саду</vt:lpstr>
      <vt:lpstr>Презентация PowerPoint</vt:lpstr>
      <vt:lpstr>Основная цель службы  медиации в детском саду :</vt:lpstr>
      <vt:lpstr>Медиативный подход</vt:lpstr>
      <vt:lpstr>Групповые игры</vt:lpstr>
      <vt:lpstr>Групповые игры</vt:lpstr>
      <vt:lpstr>          Групповые игры</vt:lpstr>
      <vt:lpstr>Командные игры</vt:lpstr>
      <vt:lpstr>Командные игры</vt:lpstr>
      <vt:lpstr>Педагогические встречи</vt:lpstr>
      <vt:lpstr>Педагогические игры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Выполнила:воспитатель ГБОУ Школа № 2075 ДО№2 Лукашевич Н.В.</dc:title>
  <dc:creator>Avicii</dc:creator>
  <cp:lastModifiedBy>Админ</cp:lastModifiedBy>
  <cp:revision>22</cp:revision>
  <dcterms:created xsi:type="dcterms:W3CDTF">2016-11-06T14:05:55Z</dcterms:created>
  <dcterms:modified xsi:type="dcterms:W3CDTF">2023-03-21T13:22:34Z</dcterms:modified>
</cp:coreProperties>
</file>