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63" r:id="rId3"/>
    <p:sldId id="305" r:id="rId4"/>
    <p:sldId id="273" r:id="rId5"/>
    <p:sldId id="298" r:id="rId6"/>
    <p:sldId id="299" r:id="rId7"/>
    <p:sldId id="272" r:id="rId8"/>
    <p:sldId id="274" r:id="rId9"/>
    <p:sldId id="296" r:id="rId10"/>
    <p:sldId id="297" r:id="rId11"/>
    <p:sldId id="306" r:id="rId12"/>
    <p:sldId id="307" r:id="rId13"/>
    <p:sldId id="308" r:id="rId14"/>
    <p:sldId id="309" r:id="rId15"/>
    <p:sldId id="311" r:id="rId16"/>
    <p:sldId id="312" r:id="rId17"/>
    <p:sldId id="265" r:id="rId18"/>
    <p:sldId id="301" r:id="rId19"/>
    <p:sldId id="302" r:id="rId20"/>
    <p:sldId id="303" r:id="rId21"/>
    <p:sldId id="310" r:id="rId22"/>
    <p:sldId id="313" r:id="rId23"/>
    <p:sldId id="30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660"/>
  </p:normalViewPr>
  <p:slideViewPr>
    <p:cSldViewPr>
      <p:cViewPr varScale="1">
        <p:scale>
          <a:sx n="108" d="100"/>
          <a:sy n="108" d="100"/>
        </p:scale>
        <p:origin x="-8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>
                <a:alpha val="79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g11.nnm.ru/d/5/6/2/3/d56230f164a7aee328fc4e36becb3965_full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>
                <a:alpha val="79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686800" cy="223224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b="1" dirty="0" smtClean="0"/>
              <a:t>Образовательная область «Физическое развитие»</a:t>
            </a:r>
            <a:br>
              <a:rPr lang="ru-RU" sz="1800" b="1" dirty="0" smtClean="0"/>
            </a:br>
            <a:r>
              <a:rPr lang="ru-RU" sz="2000" b="1" dirty="0" smtClean="0"/>
              <a:t>Познавательно-исследовательская </a:t>
            </a:r>
            <a:r>
              <a:rPr lang="ru-RU" sz="2000" b="1" dirty="0" smtClean="0"/>
              <a:t>деятельность </a:t>
            </a:r>
            <a:br>
              <a:rPr lang="ru-RU" sz="2000" b="1" dirty="0" smtClean="0"/>
            </a:br>
            <a:r>
              <a:rPr lang="ru-RU" sz="2400" b="1" i="1" dirty="0" smtClean="0"/>
              <a:t>«</a:t>
            </a:r>
            <a:r>
              <a:rPr lang="ru-RU" sz="2400" b="1" i="1" dirty="0" smtClean="0"/>
              <a:t>Такие разные мячи</a:t>
            </a:r>
            <a:r>
              <a:rPr lang="ru-RU" sz="2400" b="1" i="1" dirty="0" smtClean="0"/>
              <a:t>»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1800" b="1" dirty="0" smtClean="0"/>
              <a:t>13 апреля 2016 года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8100000" scaled="1"/>
                <a:tileRect/>
              </a:gradFill>
            </a:endParaRPr>
          </a:p>
        </p:txBody>
      </p:sp>
      <p:pic>
        <p:nvPicPr>
          <p:cNvPr id="5" name="Рисунок 4" descr="История мяча">
            <a:hlinkClick r:id="rId2" tgtFrame="&quot;_blank&quot;" tooltip="&quot;Оригинальный размер изображения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636912"/>
            <a:ext cx="48245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3058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НАДУВНОЙ МЯЧ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Детский сад №127\Pictures\МЯЧИ\beach-ball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140968"/>
            <a:ext cx="3168352" cy="3456384"/>
          </a:xfrm>
          <a:prstGeom prst="rect">
            <a:avLst/>
          </a:prstGeom>
          <a:noFill/>
        </p:spPr>
      </p:pic>
      <p:pic>
        <p:nvPicPr>
          <p:cNvPr id="2051" name="Picture 3" descr="C:\Users\Детский сад №127\Pictures\МЯЧИ\11-beachball-dreamstime_xl_253765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4392489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419056" cy="29409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На спортивную площадку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Мяч веселый нас позвал,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Чтобы каждый с ним </a:t>
            </a:r>
            <a:r>
              <a:rPr lang="ru-RU" sz="2800" dirty="0" smtClean="0">
                <a:solidFill>
                  <a:schemeClr val="tx1"/>
                </a:solidFill>
              </a:rPr>
              <a:t>сдружился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И сильней и крепче стал.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Детский сад №127\Pictures\МЯЧИ\377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284984"/>
            <a:ext cx="3395964" cy="32112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666936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Разминка с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мячом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Мы опять сидеть устали,</a:t>
            </a:r>
            <a:br>
              <a:rPr lang="ru-RU" sz="1800" dirty="0" smtClean="0"/>
            </a:br>
            <a:r>
              <a:rPr lang="ru-RU" sz="1800" dirty="0" smtClean="0"/>
              <a:t>На зарядку дружно встали.</a:t>
            </a:r>
            <a:br>
              <a:rPr lang="ru-RU" sz="1800" dirty="0" smtClean="0"/>
            </a:br>
            <a:r>
              <a:rPr lang="ru-RU" sz="1800" dirty="0" smtClean="0"/>
              <a:t>В руки мячик мы берём,</a:t>
            </a:r>
            <a:br>
              <a:rPr lang="ru-RU" sz="1800" dirty="0" smtClean="0"/>
            </a:br>
            <a:r>
              <a:rPr lang="ru-RU" sz="1800" dirty="0" smtClean="0"/>
              <a:t>По кругу шагом мы пойдём.</a:t>
            </a:r>
            <a:br>
              <a:rPr lang="ru-RU" sz="1800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dirty="0" smtClean="0"/>
              <a:t>Поднимаем вверх мячи,</a:t>
            </a:r>
            <a:br>
              <a:rPr lang="ru-RU" sz="1800" dirty="0" smtClean="0"/>
            </a:br>
            <a:r>
              <a:rPr lang="ru-RU" sz="1800" dirty="0" smtClean="0"/>
              <a:t>Выполняют все почти.</a:t>
            </a:r>
            <a:br>
              <a:rPr lang="ru-RU" sz="1800" dirty="0" smtClean="0"/>
            </a:br>
            <a:r>
              <a:rPr lang="ru-RU" sz="1800" dirty="0" smtClean="0"/>
              <a:t>Поднимаем их повыше.</a:t>
            </a:r>
            <a:br>
              <a:rPr lang="ru-RU" sz="1800" dirty="0" smtClean="0"/>
            </a:br>
            <a:r>
              <a:rPr lang="ru-RU" sz="1800" dirty="0" smtClean="0"/>
              <a:t>Может быть, коснёмся крыши?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Наклоняемся до пола.</a:t>
            </a:r>
            <a:br>
              <a:rPr lang="ru-RU" sz="1800" dirty="0" smtClean="0"/>
            </a:br>
            <a:r>
              <a:rPr lang="ru-RU" sz="1800" dirty="0" smtClean="0"/>
              <a:t>Прогибаемся поглубже.</a:t>
            </a:r>
            <a:br>
              <a:rPr lang="ru-RU" sz="1800" dirty="0" smtClean="0"/>
            </a:br>
            <a:r>
              <a:rPr lang="ru-RU" sz="1800" dirty="0" smtClean="0"/>
              <a:t>Вправо-влево три наклона.</a:t>
            </a:r>
            <a:br>
              <a:rPr lang="ru-RU" sz="1800" dirty="0" smtClean="0"/>
            </a:br>
            <a:r>
              <a:rPr lang="ru-RU" sz="1800" dirty="0" smtClean="0"/>
              <a:t>Повторяем снова дружно.</a:t>
            </a:r>
            <a:br>
              <a:rPr lang="ru-RU" sz="1800" dirty="0" smtClean="0"/>
            </a:br>
            <a:r>
              <a:rPr lang="ru-RU" sz="1800" dirty="0" smtClean="0"/>
              <a:t>  </a:t>
            </a:r>
            <a:br>
              <a:rPr lang="ru-RU" sz="1800" dirty="0" smtClean="0"/>
            </a:br>
            <a:r>
              <a:rPr lang="ru-RU" sz="1800" dirty="0" smtClean="0"/>
              <a:t>Приседания опять</a:t>
            </a:r>
            <a:br>
              <a:rPr lang="ru-RU" sz="1800" dirty="0" smtClean="0"/>
            </a:br>
            <a:r>
              <a:rPr lang="ru-RU" sz="1800" dirty="0" smtClean="0"/>
              <a:t>С мячом мы будем выполнять.</a:t>
            </a:r>
            <a:br>
              <a:rPr lang="ru-RU" sz="1800" dirty="0" smtClean="0"/>
            </a:br>
            <a:r>
              <a:rPr lang="ru-RU" sz="1800" dirty="0" err="1" smtClean="0"/>
              <a:t>Раз-два-три-четыре-пять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Кто там начал отставать?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От души мы потянулись,</a:t>
            </a:r>
            <a:br>
              <a:rPr lang="ru-RU" sz="1800" dirty="0" smtClean="0"/>
            </a:br>
            <a:r>
              <a:rPr lang="ru-RU" sz="1800" dirty="0" smtClean="0"/>
              <a:t>И на место вновь вернулись.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122" name="Picture 2" descr="C:\Users\Детский сад №127\Pictures\МЯЧИ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052736"/>
            <a:ext cx="2490589" cy="3762375"/>
          </a:xfrm>
          <a:prstGeom prst="rect">
            <a:avLst/>
          </a:prstGeom>
          <a:noFill/>
        </p:spPr>
      </p:pic>
      <p:pic>
        <p:nvPicPr>
          <p:cNvPr id="5123" name="Picture 3" descr="C:\Users\Детский сад №127\Pictures\МЯЧИ\beach-ball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861048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716800"/>
          </a:xfrm>
        </p:spPr>
        <p:txBody>
          <a:bodyPr>
            <a:normAutofit/>
          </a:bodyPr>
          <a:lstStyle/>
          <a:p>
            <a:r>
              <a:rPr lang="ru-RU" dirty="0" smtClean="0"/>
              <a:t>Дидактическая игра </a:t>
            </a:r>
            <a:br>
              <a:rPr lang="ru-RU" dirty="0" smtClean="0"/>
            </a:br>
            <a:r>
              <a:rPr lang="ru-RU" dirty="0" smtClean="0"/>
              <a:t>«Что лежит в мешочке?»</a:t>
            </a:r>
            <a:endParaRPr lang="ru-RU" dirty="0"/>
          </a:p>
        </p:txBody>
      </p:sp>
      <p:pic>
        <p:nvPicPr>
          <p:cNvPr id="6146" name="Picture 2" descr="C:\Users\Детский сад №127\Pictures\МЯЧИ\agricultural-sack-26994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76872"/>
            <a:ext cx="3672408" cy="3312368"/>
          </a:xfrm>
          <a:prstGeom prst="rect">
            <a:avLst/>
          </a:prstGeom>
          <a:noFill/>
        </p:spPr>
      </p:pic>
      <p:pic>
        <p:nvPicPr>
          <p:cNvPr id="3074" name="Picture 2" descr="C:\Users\Детский сад №127\Pictures\МЯЧИ\0011-020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645024"/>
            <a:ext cx="3108853" cy="23316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95456" cy="5184576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chemeClr val="tx2">
                    <a:lumMod val="50000"/>
                  </a:schemeClr>
                </a:solidFill>
              </a:rPr>
              <a:t>В путь с волшебными листочками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Я весенний ветерок,</a:t>
            </a:r>
            <a:br>
              <a:rPr lang="ru-RU" sz="3600" dirty="0" smtClean="0"/>
            </a:br>
            <a:r>
              <a:rPr lang="ru-RU" sz="3600" dirty="0" smtClean="0"/>
              <a:t>Шлю в подарок вам листок.</a:t>
            </a:r>
            <a:br>
              <a:rPr lang="ru-RU" sz="3600" dirty="0" smtClean="0"/>
            </a:br>
            <a:r>
              <a:rPr lang="ru-RU" sz="3600" dirty="0" smtClean="0"/>
              <a:t>Интересно с ним играть!</a:t>
            </a:r>
            <a:br>
              <a:rPr lang="ru-RU" sz="3600" dirty="0" smtClean="0"/>
            </a:br>
            <a:r>
              <a:rPr lang="ru-RU" sz="3600" dirty="0" smtClean="0"/>
              <a:t>Постарайся </a:t>
            </a:r>
            <a:r>
              <a:rPr lang="ru-RU" sz="3600" dirty="0" smtClean="0"/>
              <a:t>угадать -</a:t>
            </a:r>
            <a:br>
              <a:rPr lang="ru-RU" sz="3600" dirty="0" smtClean="0"/>
            </a:br>
            <a:r>
              <a:rPr lang="ru-RU" sz="3600" dirty="0" smtClean="0"/>
              <a:t>Чем </a:t>
            </a:r>
            <a:r>
              <a:rPr lang="ru-RU" sz="3600" dirty="0" smtClean="0"/>
              <a:t>листочек может стать!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/>
          </a:p>
        </p:txBody>
      </p:sp>
      <p:pic>
        <p:nvPicPr>
          <p:cNvPr id="7170" name="Picture 2" descr="C:\Users\Детский сад №127\Pictures\МЯЧИ\podzornaia-truba-s-krieplieniiem-800x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184576" cy="51717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ВЕРЁВОЧНЫЙ МЯЧ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Детский сад №127\Pictures\МЯЧИ\training-rope-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76872"/>
            <a:ext cx="4297660" cy="42976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620688"/>
            <a:ext cx="5112568" cy="10081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КОЖАНЫЙ МЯЧ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237312"/>
            <a:ext cx="5220072" cy="6206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99992" y="6093296"/>
            <a:ext cx="4644008" cy="76470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Древние традиции шитья лоскутных мячиков на Руси. Выкройка для шитья простого мяча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6"/>
            <a:ext cx="446449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Скрученный тряпичный МЯЧ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Древние традиции шитья лоскутных мячиков на Руси. Выкройка для шитья простого мяча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132856"/>
            <a:ext cx="316835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МЯЧ-ПОГРЕМУШКА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Древние традиции шитья лоскутных мячиков на Руси. Выкройка для шитья простого мяча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92896"/>
            <a:ext cx="3810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Бьют его рукой и палкой.</a:t>
            </a:r>
          </a:p>
          <a:p>
            <a:pPr algn="ctr">
              <a:buNone/>
            </a:pPr>
            <a:r>
              <a:rPr lang="ru-RU" sz="4800" dirty="0" smtClean="0"/>
              <a:t>Никому его не жалко.</a:t>
            </a:r>
          </a:p>
          <a:p>
            <a:pPr algn="ctr">
              <a:buNone/>
            </a:pPr>
            <a:r>
              <a:rPr lang="ru-RU" sz="4800" dirty="0" smtClean="0"/>
              <a:t>А за что беднягу бьют?</a:t>
            </a:r>
          </a:p>
          <a:p>
            <a:pPr algn="ctr">
              <a:buNone/>
            </a:pPr>
            <a:r>
              <a:rPr lang="ru-RU" sz="4800" dirty="0" smtClean="0"/>
              <a:t>А за то, что он надут.</a:t>
            </a:r>
            <a:endParaRPr lang="ru-RU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ВОЛОСЯНОЙ МЯЧ-ПУТАНКА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Древние традиции шитья лоскутных мячиков на Руси. Выкройка для шитья простого мяча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20888"/>
            <a:ext cx="396044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547260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МАССАЖ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Бумагу крепко мы сжимаем,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Наши мышцы напрягаем,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Чтобы пальцы никогда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Не боялись бы труда.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Вот разгладим мы ладошки,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Поработаем немножко.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А теперь бежит дорога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По ухабам, между пней.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Прогуляемся немного –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Станут пальчики сильней.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Снова гладим мы ладошки,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Поработаем немножко.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96752"/>
            <a:ext cx="3467004" cy="462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368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Образовательная область «Физическое развитие»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200" b="1" dirty="0" smtClean="0"/>
              <a:t>Познавательно-исследовательская </a:t>
            </a:r>
            <a:r>
              <a:rPr lang="ru-RU" sz="2200" b="1" dirty="0" smtClean="0"/>
              <a:t>деятельность</a:t>
            </a:r>
            <a:r>
              <a:rPr lang="ru-RU" sz="2700" b="1" dirty="0" smtClean="0"/>
              <a:t> </a:t>
            </a:r>
            <a:br>
              <a:rPr lang="ru-RU" sz="2700" b="1" dirty="0" smtClean="0"/>
            </a:br>
            <a:r>
              <a:rPr lang="ru-RU" sz="2700" b="1" i="1" dirty="0" smtClean="0"/>
              <a:t>«</a:t>
            </a:r>
            <a:r>
              <a:rPr lang="ru-RU" sz="2700" b="1" i="1" dirty="0" smtClean="0"/>
              <a:t>Такие разные мячи</a:t>
            </a:r>
            <a:r>
              <a:rPr lang="ru-RU" sz="2700" b="1" i="1" dirty="0" smtClean="0"/>
              <a:t>»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Воспитатель средней группы – Трофимова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Е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лена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адимовна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endParaRPr lang="ru-RU" sz="2000" dirty="0"/>
          </a:p>
        </p:txBody>
      </p:sp>
      <p:pic>
        <p:nvPicPr>
          <p:cNvPr id="1026" name="Picture 2" descr="C:\Users\Детский сад №127\Pictures\МЯЧИ\dly-unctryktor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56992"/>
            <a:ext cx="4032448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305800" cy="58212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ПРОГРАММНОЕ СОДЕРЖАНИЕ: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1. Закрепить знания детей о видах, свойствах мячей и вариантами их использования.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2. Развивать стремление детей разнообразно использовать мяч в играх и физкультурных упражнениях.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3. Познакомить с правилами безопасности в играх с мячом.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4. Вызвать у детей интерес к выполнению физических упражнений с нетрадиционным предметом – листом бумаги.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5. Развивать координацию движений, способность поддерживать динамическое и статическое равновесие, ориентироваться в пространстве.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6. Учить детей проводить наблюдение, исследование за объектом и делать первые выводы.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1800" dirty="0" smtClean="0"/>
              <a:t> </a:t>
            </a:r>
            <a:br>
              <a:rPr lang="ru-RU" sz="1800" dirty="0" smtClean="0"/>
            </a:b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МЯЧ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Детский сад №127\Pictures\МЯЧИ\58642m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5199484" cy="519715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44816" cy="7829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БАСКЕТБОЛЬНЫЙ МЯЧ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b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052736"/>
            <a:ext cx="4392488" cy="5616624"/>
          </a:xfrm>
          <a:prstGeom prst="rect">
            <a:avLst/>
          </a:prstGeom>
        </p:spPr>
      </p:pic>
      <p:pic>
        <p:nvPicPr>
          <p:cNvPr id="5" name="Рисунок 4" descr="spalding-400x3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73016"/>
            <a:ext cx="3384376" cy="30689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05800" cy="936104"/>
          </a:xfrm>
        </p:spPr>
        <p:txBody>
          <a:bodyPr>
            <a:normAutofit/>
          </a:bodyPr>
          <a:lstStyle/>
          <a:p>
            <a:pPr algn="ctr"/>
            <a:r>
              <a:rPr lang="ru-RU" sz="4300" b="1" dirty="0" smtClean="0">
                <a:solidFill>
                  <a:schemeClr val="tx1"/>
                </a:solidFill>
              </a:rPr>
              <a:t>ГИМНАСТИЧЕСКИЙ МЯЧ</a:t>
            </a:r>
            <a:endParaRPr lang="ru-RU" sz="43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Детский сад №127\Pictures\МЯЧИ\ФИТБОЛ мя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88840"/>
            <a:ext cx="3600400" cy="3240360"/>
          </a:xfrm>
          <a:prstGeom prst="rect">
            <a:avLst/>
          </a:prstGeom>
          <a:noFill/>
        </p:spPr>
      </p:pic>
      <p:pic>
        <p:nvPicPr>
          <p:cNvPr id="3076" name="Picture 4" descr="C:\Users\Детский сад №127\Pictures\МЯЧИ\055237d5-a935-11e0-9565-000a4807a3b3_73dcd924-e507-11e0-8511-0013ce580bd5-500x5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4320480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МАССАЖНЫЙ МЯЧ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Детский сад №127\Pictures\МЯЧИ\master-EDUS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2880320" cy="3096344"/>
          </a:xfrm>
          <a:prstGeom prst="rect">
            <a:avLst/>
          </a:prstGeom>
          <a:noFill/>
        </p:spPr>
      </p:pic>
      <p:pic>
        <p:nvPicPr>
          <p:cNvPr id="4099" name="Picture 3" descr="C:\Users\Детский сад №127\Pictures\МЯЧИ\vxjH59lNj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4672980" cy="44569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597666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ФУТБОЛЬНЫЙ МЯЧ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1277744077_fut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4968552" cy="5112568"/>
          </a:xfrm>
          <a:prstGeom prst="rect">
            <a:avLst/>
          </a:prstGeom>
        </p:spPr>
      </p:pic>
      <p:pic>
        <p:nvPicPr>
          <p:cNvPr id="5" name="Рисунок 4" descr="1263287227_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861048"/>
            <a:ext cx="2736304" cy="26642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056784" cy="86409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ВОЛЕЙБОЛЬНЫЙ МЯЧ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1062961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5400600" cy="5328592"/>
          </a:xfrm>
          <a:prstGeom prst="rect">
            <a:avLst/>
          </a:prstGeom>
        </p:spPr>
      </p:pic>
      <p:pic>
        <p:nvPicPr>
          <p:cNvPr id="5" name="Рисунок 4" descr="2630volley_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005064"/>
            <a:ext cx="2664296" cy="25202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10081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РЕЗИНОВЫЙ МЯЧ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Детский сад №127\Pictures\МЯЧИ\74313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3312368" cy="3384376"/>
          </a:xfrm>
          <a:prstGeom prst="rect">
            <a:avLst/>
          </a:prstGeom>
          <a:noFill/>
        </p:spPr>
      </p:pic>
      <p:pic>
        <p:nvPicPr>
          <p:cNvPr id="1028" name="Picture 4" descr="C:\Users\Детский сад №127\Pictures\МЯЧИ\0_ba15c_4c229ceb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72816"/>
            <a:ext cx="4392488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609</TotalTime>
  <Words>70</Words>
  <Application>Microsoft Office PowerPoint</Application>
  <PresentationFormat>Экран (4:3)</PresentationFormat>
  <Paragraphs>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 Образовательная область «Физическое развитие» Познавательно-исследовательская деятельность  «Такие разные мячи»  13 апреля 2016 года  </vt:lpstr>
      <vt:lpstr>Слайд 2</vt:lpstr>
      <vt:lpstr>МЯЧ</vt:lpstr>
      <vt:lpstr>БАСКЕТБОЛЬНЫЙ МЯЧ</vt:lpstr>
      <vt:lpstr>ГИМНАСТИЧЕСКИЙ МЯЧ</vt:lpstr>
      <vt:lpstr>МАССАЖНЫЙ МЯЧ</vt:lpstr>
      <vt:lpstr>ФУТБОЛЬНЫЙ МЯЧ</vt:lpstr>
      <vt:lpstr>ВОЛЕЙБОЛЬНЫЙ МЯЧ</vt:lpstr>
      <vt:lpstr>РЕЗИНОВЫЙ МЯЧ</vt:lpstr>
      <vt:lpstr>НАДУВНОЙ МЯЧ</vt:lpstr>
      <vt:lpstr>На спортивную площадку Мяч веселый нас позвал, Чтобы каждый с ним сдружился И сильней и крепче стал.</vt:lpstr>
      <vt:lpstr>    Разминка с мячом  Мы опять сидеть устали, На зарядку дружно встали. В руки мячик мы берём, По кругу шагом мы пойдём.  Поднимаем вверх мячи, Выполняют все почти. Поднимаем их повыше. Может быть, коснёмся крыши?  Наклоняемся до пола. Прогибаемся поглубже. Вправо-влево три наклона. Повторяем снова дружно.    Приседания опять С мячом мы будем выполнять. Раз-два-три-четыре-пять. Кто там начал отставать?  От души мы потянулись, И на место вновь вернулись.  </vt:lpstr>
      <vt:lpstr>Дидактическая игра  «Что лежит в мешочке?»</vt:lpstr>
      <vt:lpstr>В путь с волшебными листочками  Я весенний ветерок, Шлю в подарок вам листок. Интересно с ним играть! Постарайся угадать - Чем листочек может стать! </vt:lpstr>
      <vt:lpstr>Слайд 15</vt:lpstr>
      <vt:lpstr>ВЕРЁВОЧНЫЙ МЯЧ</vt:lpstr>
      <vt:lpstr>КОЖАНЫЙ МЯЧ</vt:lpstr>
      <vt:lpstr>Скрученный тряпичный МЯЧ </vt:lpstr>
      <vt:lpstr>МЯЧ-ПОГРЕМУШКА</vt:lpstr>
      <vt:lpstr>ВОЛОСЯНОЙ МЯЧ-ПУТАНКА</vt:lpstr>
      <vt:lpstr>МАССАЖ  Бумагу крепко мы сжимаем, Наши мышцы напрягаем, Чтобы пальцы никогда Не боялись бы труда.  Вот разгладим мы ладошки, Поработаем немножко.  А теперь бежит дорога По ухабам, между пней. Прогуляемся немного –  Станут пальчики сильней.  Снова гладим мы ладошки, Поработаем немножко. </vt:lpstr>
      <vt:lpstr>Образовательная область «Физическое развитие» Познавательно-исследовательская деятельность  «Такие разные мячи»  Воспитатель средней группы – Трофимова Елена Вадимовна </vt:lpstr>
      <vt:lpstr>ПРОГРАММНОЕ СОДЕРЖАНИЕ:  1. Закрепить знания детей о видах, свойствах мячей и вариантами их использования. 2. Развивать стремление детей разнообразно использовать мяч в играх и физкультурных упражнениях. 3. Познакомить с правилами безопасности в играх с мячом. 4. Вызвать у детей интерес к выполнению физических упражнений с нетрадиционным предметом – листом бумаги. 5. Развивать координацию движений, способность поддерживать динамическое и статическое равновесие, ориентироваться в пространстве. 6. Учить детей проводить наблюдение, исследование за объектом и делать первые выводы.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Детский сад №127</cp:lastModifiedBy>
  <cp:revision>70</cp:revision>
  <dcterms:modified xsi:type="dcterms:W3CDTF">2016-04-11T12:16:46Z</dcterms:modified>
</cp:coreProperties>
</file>