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4CF84-B8B5-4C14-8636-C181C2855A38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6-tub-ru.yandex.net/i?id=587861199-6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9144000" cy="51435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571635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FFFF00"/>
                </a:solidFill>
                <a:latin typeface="Comic Sans MS" pitchFamily="66" charset="0"/>
              </a:rPr>
              <a:t>ЦВЕТЫ</a:t>
            </a:r>
            <a:endParaRPr lang="ru-RU" sz="8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3643314"/>
            <a:ext cx="4929222" cy="214314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85728"/>
            <a:ext cx="7858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МБДОУ детский сад № 127 г.Данилова Ярославской области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5857892"/>
            <a:ext cx="83376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Подготовила: воспитатель  старшей группы </a:t>
            </a:r>
            <a:r>
              <a:rPr lang="ru-RU" sz="2000" b="1" dirty="0" smtClean="0">
                <a:solidFill>
                  <a:srgbClr val="FF0000"/>
                </a:solidFill>
              </a:rPr>
              <a:t>Васильева О.Е.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s54.radikal.ru/i145/1102/31/7739e8dd69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28850" cy="51115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роза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857760"/>
            <a:ext cx="4214842" cy="18573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Хоть </a:t>
            </a:r>
            <a:r>
              <a:rPr lang="ru-RU" sz="2200" b="1" dirty="0">
                <a:solidFill>
                  <a:srgbClr val="C00000"/>
                </a:solidFill>
              </a:rPr>
              <a:t>не зверь я и не птица, </a:t>
            </a:r>
            <a:endParaRPr lang="ru-RU" sz="2200" b="1" dirty="0" smtClean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Но </a:t>
            </a:r>
            <a:r>
              <a:rPr lang="ru-RU" sz="2200" b="1" dirty="0">
                <a:solidFill>
                  <a:srgbClr val="C00000"/>
                </a:solidFill>
              </a:rPr>
              <a:t>сумею защититься! </a:t>
            </a:r>
          </a:p>
          <a:p>
            <a:pPr>
              <a:lnSpc>
                <a:spcPct val="120000"/>
              </a:lnSpc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Растопырю </a:t>
            </a:r>
            <a:r>
              <a:rPr lang="ru-RU" sz="2200" b="1" dirty="0">
                <a:solidFill>
                  <a:srgbClr val="C00000"/>
                </a:solidFill>
              </a:rPr>
              <a:t>коготки - </a:t>
            </a:r>
          </a:p>
          <a:p>
            <a:pPr>
              <a:lnSpc>
                <a:spcPct val="120000"/>
              </a:lnSpc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Только </a:t>
            </a:r>
            <a:r>
              <a:rPr lang="ru-RU" sz="2200" b="1" dirty="0">
                <a:solidFill>
                  <a:srgbClr val="C00000"/>
                </a:solidFill>
              </a:rPr>
              <a:t>тронь мои цветки! 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002.radikal.ru/i197/1108/ee/564b978e4f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кувшинки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4257676" cy="9826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Чашечки и </a:t>
            </a:r>
            <a:r>
              <a:rPr lang="ru-RU" dirty="0" smtClean="0">
                <a:solidFill>
                  <a:schemeClr val="bg1"/>
                </a:solidFill>
              </a:rPr>
              <a:t>блюдца</a:t>
            </a: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Не </a:t>
            </a:r>
            <a:r>
              <a:rPr lang="ru-RU" dirty="0">
                <a:solidFill>
                  <a:schemeClr val="bg1"/>
                </a:solidFill>
              </a:rPr>
              <a:t>тонут и не </a:t>
            </a:r>
            <a:r>
              <a:rPr lang="ru-RU" dirty="0" smtClean="0">
                <a:solidFill>
                  <a:schemeClr val="bg1"/>
                </a:solidFill>
              </a:rPr>
              <a:t>бьются.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1.liveinternet.ru/images/attach/c/2/69/770/69770302_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329114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тюльпан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929198"/>
            <a:ext cx="4572000" cy="17145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Из луковки вырос, 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Но </a:t>
            </a:r>
            <a:r>
              <a:rPr lang="ru-RU" b="1" dirty="0">
                <a:solidFill>
                  <a:srgbClr val="002060"/>
                </a:solidFill>
              </a:rPr>
              <a:t>в пищу негож. 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 </a:t>
            </a:r>
            <a:r>
              <a:rPr lang="ru-RU" b="1" dirty="0">
                <a:solidFill>
                  <a:srgbClr val="002060"/>
                </a:solidFill>
              </a:rPr>
              <a:t>яркий стаканчик 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Цветок </a:t>
            </a:r>
            <a:r>
              <a:rPr lang="ru-RU" b="1" dirty="0">
                <a:solidFill>
                  <a:srgbClr val="002060"/>
                </a:solidFill>
              </a:rPr>
              <a:t>тот похож. 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oi-rebenok-info.ru/images/articles/flowers-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гвоздики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929198"/>
            <a:ext cx="4186238" cy="178595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Все знакомы с нами: 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Яркие</a:t>
            </a:r>
            <a:r>
              <a:rPr lang="ru-RU" b="1" dirty="0">
                <a:solidFill>
                  <a:srgbClr val="C00000"/>
                </a:solidFill>
              </a:rPr>
              <a:t>, как пламя, 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Мы </a:t>
            </a:r>
            <a:r>
              <a:rPr lang="ru-RU" b="1" dirty="0">
                <a:solidFill>
                  <a:srgbClr val="C00000"/>
                </a:solidFill>
              </a:rPr>
              <a:t>однофамильцы 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 </a:t>
            </a:r>
            <a:r>
              <a:rPr lang="ru-RU" b="1" dirty="0">
                <a:solidFill>
                  <a:srgbClr val="C00000"/>
                </a:solidFill>
              </a:rPr>
              <a:t>мелкими гвоздями. 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18.privet.ru/lr/0a31d0ca110767daab2ff501b5b3b20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Comic Sans MS" pitchFamily="66" charset="0"/>
              </a:rPr>
              <a:t>василек</a:t>
            </a:r>
            <a:endParaRPr lang="ru-RU" sz="5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5000636"/>
            <a:ext cx="3857652" cy="15716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Ярко-синий, пушистый 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Он </a:t>
            </a:r>
            <a:r>
              <a:rPr lang="ru-RU" b="1" dirty="0">
                <a:solidFill>
                  <a:schemeClr val="bg1"/>
                </a:solidFill>
              </a:rPr>
              <a:t>в хлебе родится, 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В </a:t>
            </a:r>
            <a:r>
              <a:rPr lang="ru-RU" b="1" dirty="0">
                <a:solidFill>
                  <a:schemeClr val="bg1"/>
                </a:solidFill>
              </a:rPr>
              <a:t>еду не годится. 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mirnovsm.com/wp-content/uploads/2012/12/%D0%A8%D0%B8%D0%BF%D0%BE%D0%B2%D0%BD%D0%B8%D0%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шиповник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429264"/>
            <a:ext cx="4572032" cy="121444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</a:rPr>
              <a:t>Он не шипит, хотя больно кусается. 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Тогда </a:t>
            </a:r>
            <a:r>
              <a:rPr lang="ru-RU" b="1" dirty="0">
                <a:solidFill>
                  <a:schemeClr val="bg1"/>
                </a:solidFill>
              </a:rPr>
              <a:t>почему же он так называется? </a:t>
            </a:r>
          </a:p>
        </p:txBody>
      </p:sp>
      <p:pic>
        <p:nvPicPr>
          <p:cNvPr id="2050" name="Picture 2" descr="http://yandex.st/lego/_/La6qi18Z8LwgnZdsAr1qy1GwCw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7-tub-ru.yandex.net/i?id=42643358-6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868346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пион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178595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FFFF00"/>
                </a:solidFill>
              </a:rPr>
              <a:t>Пышный куст в саду расцвел, 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Привлекая </a:t>
            </a:r>
            <a:r>
              <a:rPr lang="ru-RU" b="1" dirty="0">
                <a:solidFill>
                  <a:srgbClr val="FFFF00"/>
                </a:solidFill>
              </a:rPr>
              <a:t>ос и пчел. 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Весь </a:t>
            </a:r>
            <a:r>
              <a:rPr lang="ru-RU" b="1" dirty="0">
                <a:solidFill>
                  <a:srgbClr val="FFFF00"/>
                </a:solidFill>
              </a:rPr>
              <a:t>в больших цветах махровых - 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Белых</a:t>
            </a:r>
            <a:r>
              <a:rPr lang="ru-RU" b="1" dirty="0">
                <a:solidFill>
                  <a:srgbClr val="FFFF00"/>
                </a:solidFill>
              </a:rPr>
              <a:t>, розовых, бордовых! </a:t>
            </a:r>
          </a:p>
        </p:txBody>
      </p:sp>
      <p:pic>
        <p:nvPicPr>
          <p:cNvPr id="1027" name="Picture 3" descr="C:\Documents and Settings\Admin\Рабочий стол\ДЛЯ МАМЫ\фон\831176492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071678"/>
            <a:ext cx="3024544" cy="2825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10.proshkolu.ru/content/media/pic/std/4000000/3102000/3101701-7940b45f6906b9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186106" cy="86834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астра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14287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Похожа </a:t>
            </a:r>
            <a:r>
              <a:rPr lang="ru-RU" b="1" dirty="0">
                <a:solidFill>
                  <a:schemeClr val="bg1"/>
                </a:solidFill>
              </a:rPr>
              <a:t>на звезду </a:t>
            </a:r>
            <a:r>
              <a:rPr lang="ru-RU" b="1" dirty="0" smtClean="0">
                <a:solidFill>
                  <a:schemeClr val="bg1"/>
                </a:solidFill>
              </a:rPr>
              <a:t>–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Названье </a:t>
            </a:r>
            <a:r>
              <a:rPr lang="ru-RU" b="1" dirty="0">
                <a:solidFill>
                  <a:schemeClr val="bg1"/>
                </a:solidFill>
              </a:rPr>
              <a:t>так и </a:t>
            </a:r>
            <a:r>
              <a:rPr lang="ru-RU" b="1" dirty="0" smtClean="0">
                <a:solidFill>
                  <a:schemeClr val="bg1"/>
                </a:solidFill>
              </a:rPr>
              <a:t>переводится.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Я </a:t>
            </a:r>
            <a:r>
              <a:rPr lang="ru-RU" b="1" dirty="0">
                <a:solidFill>
                  <a:schemeClr val="bg1"/>
                </a:solidFill>
              </a:rPr>
              <a:t>ближе к осени </a:t>
            </a:r>
            <a:r>
              <a:rPr lang="ru-RU" b="1" dirty="0" smtClean="0">
                <a:solidFill>
                  <a:schemeClr val="bg1"/>
                </a:solidFill>
              </a:rPr>
              <a:t>цвету,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Чтобы </a:t>
            </a:r>
            <a:r>
              <a:rPr lang="ru-RU" b="1" dirty="0">
                <a:solidFill>
                  <a:schemeClr val="bg1"/>
                </a:solidFill>
              </a:rPr>
              <a:t>попасть в букеты к школьницам.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vedtver.ru/data/uploads/2013-02/page/15855/mimo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5186370" cy="107157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Comic Sans MS" pitchFamily="66" charset="0"/>
              </a:rPr>
              <a:t>мимоза</a:t>
            </a:r>
            <a:endParaRPr lang="ru-RU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42852"/>
            <a:ext cx="4286248" cy="214314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dirty="0">
                <a:solidFill>
                  <a:schemeClr val="bg1"/>
                </a:solidFill>
              </a:rPr>
              <a:t>Жёлтые, </a:t>
            </a:r>
            <a:r>
              <a:rPr lang="ru-RU" sz="3600" b="1" dirty="0" smtClean="0">
                <a:solidFill>
                  <a:schemeClr val="bg1"/>
                </a:solidFill>
              </a:rPr>
              <a:t>пушистые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Шарики душистые.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Их </a:t>
            </a:r>
            <a:r>
              <a:rPr lang="ru-RU" sz="3600" b="1" dirty="0">
                <a:solidFill>
                  <a:schemeClr val="bg1"/>
                </a:solidFill>
              </a:rPr>
              <a:t>укроет от </a:t>
            </a:r>
            <a:r>
              <a:rPr lang="ru-RU" sz="3600" b="1" dirty="0" smtClean="0">
                <a:solidFill>
                  <a:schemeClr val="bg1"/>
                </a:solidFill>
              </a:rPr>
              <a:t>мороза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В </a:t>
            </a:r>
            <a:r>
              <a:rPr lang="ru-RU" sz="3600" b="1" dirty="0">
                <a:solidFill>
                  <a:schemeClr val="bg1"/>
                </a:solidFill>
              </a:rPr>
              <a:t>своих веточках …</a:t>
            </a:r>
            <a:br>
              <a:rPr lang="ru-RU" sz="3600" b="1" dirty="0">
                <a:solidFill>
                  <a:schemeClr val="bg1"/>
                </a:solidFill>
              </a:rPr>
            </a:b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.blog.fontanka.ru/photos/2011/03/800x600_8wfOaQxifaycuUSoxK2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0"/>
            <a:ext cx="3471858" cy="141763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Comic Sans MS" pitchFamily="66" charset="0"/>
              </a:rPr>
              <a:t>ирис</a:t>
            </a:r>
            <a:endParaRPr lang="ru-RU" sz="6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3"/>
            <a:ext cx="5857884" cy="142875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Я - травянистое </a:t>
            </a:r>
            <a:r>
              <a:rPr lang="ru-RU" b="1" dirty="0" smtClean="0">
                <a:solidFill>
                  <a:schemeClr val="bg1"/>
                </a:solidFill>
              </a:rPr>
              <a:t>растение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С </a:t>
            </a:r>
            <a:r>
              <a:rPr lang="ru-RU" b="1" dirty="0">
                <a:solidFill>
                  <a:schemeClr val="bg1"/>
                </a:solidFill>
              </a:rPr>
              <a:t>цветком сиреневого </a:t>
            </a:r>
            <a:r>
              <a:rPr lang="ru-RU" b="1" dirty="0" smtClean="0">
                <a:solidFill>
                  <a:schemeClr val="bg1"/>
                </a:solidFill>
              </a:rPr>
              <a:t>цвета.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Но </a:t>
            </a:r>
            <a:r>
              <a:rPr lang="ru-RU" b="1" dirty="0">
                <a:solidFill>
                  <a:schemeClr val="bg1"/>
                </a:solidFill>
              </a:rPr>
              <a:t>переставьте </a:t>
            </a:r>
            <a:r>
              <a:rPr lang="ru-RU" b="1" dirty="0" smtClean="0">
                <a:solidFill>
                  <a:schemeClr val="bg1"/>
                </a:solidFill>
              </a:rPr>
              <a:t>ударение,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И </a:t>
            </a:r>
            <a:r>
              <a:rPr lang="ru-RU" b="1" dirty="0">
                <a:solidFill>
                  <a:schemeClr val="bg1"/>
                </a:solidFill>
              </a:rPr>
              <a:t>превращаюсь я в </a:t>
            </a:r>
            <a:r>
              <a:rPr lang="ru-RU" b="1" dirty="0" smtClean="0">
                <a:solidFill>
                  <a:schemeClr val="bg1"/>
                </a:solidFill>
              </a:rPr>
              <a:t>конфету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p3dot.ru/images/art/5/b/f/b/b_5bfbc39fccf0c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9144000" cy="5286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543956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ромашка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43644"/>
            <a:ext cx="8229600" cy="57150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Стоит в саду кудряшка - белая рубашка,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Сердечко золотое. Что это такое?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tat17.privet.ru/lr/0a1075f5ec0867b0e69d1fcc19e0ce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74638"/>
            <a:ext cx="4972056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Comic Sans MS" pitchFamily="66" charset="0"/>
              </a:rPr>
              <a:t>незабудка</a:t>
            </a:r>
            <a:endParaRPr lang="ru-RU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5400684" cy="21431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FFFF00"/>
                </a:solidFill>
              </a:rPr>
              <a:t>Цветочек этот </a:t>
            </a:r>
            <a:r>
              <a:rPr lang="ru-RU" b="1" dirty="0" smtClean="0">
                <a:solidFill>
                  <a:srgbClr val="FFFF00"/>
                </a:solidFill>
              </a:rPr>
              <a:t>голубой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Напоминает </a:t>
            </a:r>
            <a:r>
              <a:rPr lang="ru-RU" b="1" dirty="0">
                <a:solidFill>
                  <a:srgbClr val="FFFF00"/>
                </a:solidFill>
              </a:rPr>
              <a:t>нам с </a:t>
            </a:r>
            <a:r>
              <a:rPr lang="ru-RU" b="1" dirty="0" smtClean="0">
                <a:solidFill>
                  <a:srgbClr val="FFFF00"/>
                </a:solidFill>
              </a:rPr>
              <a:t>тобой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О </a:t>
            </a:r>
            <a:r>
              <a:rPr lang="ru-RU" b="1" dirty="0">
                <a:solidFill>
                  <a:srgbClr val="FFFF00"/>
                </a:solidFill>
              </a:rPr>
              <a:t>небе — </a:t>
            </a:r>
            <a:r>
              <a:rPr lang="ru-RU" b="1" dirty="0" smtClean="0">
                <a:solidFill>
                  <a:srgbClr val="FFFF00"/>
                </a:solidFill>
              </a:rPr>
              <a:t>чистом-чистом,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И </a:t>
            </a:r>
            <a:r>
              <a:rPr lang="ru-RU" b="1" dirty="0">
                <a:solidFill>
                  <a:srgbClr val="FFFF00"/>
                </a:solidFill>
              </a:rPr>
              <a:t>солнышке лучистом</a:t>
            </a:r>
            <a:br>
              <a:rPr lang="ru-RU" b="1" dirty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4819" name="Picture 3" descr="C:\Documents and Settings\Admin\Рабочий стол\ДЛЯ МАМЫ\фон\42829924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33624">
            <a:off x="5360419" y="2715904"/>
            <a:ext cx="2226568" cy="28945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tat18.privet.ru/lr/0a17b4d1a77f7eeccc5baa75bfd9cf4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030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72518" cy="1000108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мак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929330"/>
            <a:ext cx="8543956" cy="78581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i="1" dirty="0"/>
              <a:t>Солнце жжёт мою </a:t>
            </a:r>
            <a:r>
              <a:rPr lang="ru-RU" sz="2400" b="1" i="1" dirty="0" smtClean="0"/>
              <a:t>макушку,</a:t>
            </a:r>
          </a:p>
          <a:p>
            <a:pPr algn="ctr">
              <a:buNone/>
            </a:pPr>
            <a:r>
              <a:rPr lang="ru-RU" sz="2400" b="1" i="1" dirty="0" smtClean="0"/>
              <a:t>Хочет </a:t>
            </a:r>
            <a:r>
              <a:rPr lang="ru-RU" sz="2400" b="1" i="1" dirty="0"/>
              <a:t>сделать погремушку.</a:t>
            </a:r>
            <a:endParaRPr lang="ru-RU" sz="2400" dirty="0"/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7143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кактус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71438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400" b="1" i="1" dirty="0">
                <a:solidFill>
                  <a:srgbClr val="00B050"/>
                </a:solidFill>
                <a:latin typeface="Comic Sans MS" pitchFamily="66" charset="0"/>
              </a:rPr>
              <a:t>Вырос он под солнцем </a:t>
            </a:r>
            <a:r>
              <a:rPr lang="ru-RU" sz="2400" b="1" i="1" dirty="0" smtClean="0">
                <a:solidFill>
                  <a:srgbClr val="00B050"/>
                </a:solidFill>
                <a:latin typeface="Comic Sans MS" pitchFamily="66" charset="0"/>
              </a:rPr>
              <a:t>жгучим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B050"/>
                </a:solidFill>
                <a:latin typeface="Comic Sans MS" pitchFamily="66" charset="0"/>
              </a:rPr>
              <a:t>Толстым</a:t>
            </a:r>
            <a:r>
              <a:rPr lang="ru-RU" sz="2400" b="1" i="1" dirty="0">
                <a:solidFill>
                  <a:srgbClr val="00B050"/>
                </a:solidFill>
                <a:latin typeface="Comic Sans MS" pitchFamily="66" charset="0"/>
              </a:rPr>
              <a:t>, сочным и колючим.</a:t>
            </a:r>
            <a:endParaRPr lang="ru-RU" sz="2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3554" name="Picture 2" descr="http://nicholashram.zp.ua/wp-content/uploads/2011/12/6c9f47f09c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9144000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2.foto.rambler.ru/preview/r/668x417/4e784bc9-1fc7-e0b6-bb03-2fdfba9e6e2d/102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811" y="0"/>
            <a:ext cx="934496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757742" cy="7143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подсолнух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214290"/>
            <a:ext cx="3614734" cy="150019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Золотое </a:t>
            </a:r>
            <a:r>
              <a:rPr lang="ru-RU" b="1" i="1" dirty="0" smtClean="0">
                <a:solidFill>
                  <a:srgbClr val="FFFF00"/>
                </a:solidFill>
              </a:rPr>
              <a:t>решето,</a:t>
            </a:r>
          </a:p>
          <a:p>
            <a:pPr>
              <a:lnSpc>
                <a:spcPct val="120000"/>
              </a:lnSpc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черных </a:t>
            </a:r>
            <a:r>
              <a:rPr lang="ru-RU" b="1" i="1" dirty="0">
                <a:solidFill>
                  <a:srgbClr val="FFFF00"/>
                </a:solidFill>
              </a:rPr>
              <a:t>домиков </a:t>
            </a:r>
            <a:r>
              <a:rPr lang="ru-RU" b="1" i="1" dirty="0" smtClean="0">
                <a:solidFill>
                  <a:srgbClr val="FFFF00"/>
                </a:solidFill>
              </a:rPr>
              <a:t>полно.</a:t>
            </a:r>
          </a:p>
          <a:p>
            <a:pPr>
              <a:lnSpc>
                <a:spcPct val="120000"/>
              </a:lnSpc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Сколько </a:t>
            </a:r>
            <a:r>
              <a:rPr lang="ru-RU" b="1" i="1" dirty="0">
                <a:solidFill>
                  <a:srgbClr val="FFFF00"/>
                </a:solidFill>
              </a:rPr>
              <a:t>черненьких </a:t>
            </a:r>
            <a:r>
              <a:rPr lang="ru-RU" b="1" i="1" dirty="0" smtClean="0">
                <a:solidFill>
                  <a:srgbClr val="FFFF00"/>
                </a:solidFill>
              </a:rPr>
              <a:t>домов,</a:t>
            </a:r>
          </a:p>
          <a:p>
            <a:pPr>
              <a:lnSpc>
                <a:spcPct val="120000"/>
              </a:lnSpc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Столько </a:t>
            </a:r>
            <a:r>
              <a:rPr lang="ru-RU" b="1" i="1" dirty="0">
                <a:solidFill>
                  <a:srgbClr val="FFFF00"/>
                </a:solidFill>
              </a:rPr>
              <a:t>беленьких жильцов.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01.chitalnya.ru/upload2/160/854807870462536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8661"/>
            <a:ext cx="9144000" cy="69366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5614998" cy="92869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ландыш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60" y="5072074"/>
            <a:ext cx="3143240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 </a:t>
            </a: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Белые 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горошки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На </a:t>
            </a: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зелёной ножке.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oremontu.ru/media/ck/blogs/images/1336555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3757610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колокольчики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9826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Эх, звоночки, синий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цвет,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С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язычком, а звону нет.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estival.1september.ru/articles/412558/image2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одуванчик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4857760"/>
            <a:ext cx="4614866" cy="171451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Я шариком </a:t>
            </a:r>
            <a:r>
              <a:rPr lang="ru-RU" dirty="0" smtClean="0">
                <a:solidFill>
                  <a:schemeClr val="bg1"/>
                </a:solidFill>
              </a:rPr>
              <a:t>пушистым</a:t>
            </a: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Белею </a:t>
            </a:r>
            <a:r>
              <a:rPr lang="ru-RU" dirty="0">
                <a:solidFill>
                  <a:schemeClr val="bg1"/>
                </a:solidFill>
              </a:rPr>
              <a:t>в поле </a:t>
            </a:r>
            <a:r>
              <a:rPr lang="ru-RU" dirty="0" smtClean="0">
                <a:solidFill>
                  <a:schemeClr val="bg1"/>
                </a:solidFill>
              </a:rPr>
              <a:t>чистом,</a:t>
            </a: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А </a:t>
            </a:r>
            <a:r>
              <a:rPr lang="ru-RU" dirty="0">
                <a:solidFill>
                  <a:schemeClr val="bg1"/>
                </a:solidFill>
              </a:rPr>
              <a:t>дунул ветерок </a:t>
            </a:r>
            <a:r>
              <a:rPr lang="ru-RU" dirty="0" smtClean="0">
                <a:solidFill>
                  <a:schemeClr val="bg1"/>
                </a:solidFill>
              </a:rPr>
              <a:t>—</a:t>
            </a: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Остался стебелёк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1.liveinternet.ru/images/attach/c/2/71/396/71396891_0_16d9f_5f3d31a0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547" y="714356"/>
            <a:ext cx="9169547" cy="5286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43956" cy="7857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подснежник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85723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500" b="1" dirty="0" smtClean="0">
                <a:solidFill>
                  <a:schemeClr val="accent1">
                    <a:lumMod val="75000"/>
                  </a:schemeClr>
                </a:solidFill>
              </a:rPr>
              <a:t>Пробивается </a:t>
            </a:r>
            <a:r>
              <a:rPr lang="ru-RU" sz="4500" b="1" dirty="0" smtClean="0">
                <a:solidFill>
                  <a:schemeClr val="accent1">
                    <a:lumMod val="75000"/>
                  </a:schemeClr>
                </a:solidFill>
              </a:rPr>
              <a:t>росток, удивительный цветок. </a:t>
            </a:r>
          </a:p>
          <a:p>
            <a:pPr algn="ctr">
              <a:buNone/>
            </a:pPr>
            <a:r>
              <a:rPr lang="ru-RU" sz="4500" b="1" dirty="0" smtClean="0">
                <a:solidFill>
                  <a:schemeClr val="accent1">
                    <a:lumMod val="75000"/>
                  </a:schemeClr>
                </a:solidFill>
              </a:rPr>
              <a:t>Из-под </a:t>
            </a:r>
            <a:r>
              <a:rPr lang="ru-RU" sz="4500" b="1" dirty="0">
                <a:solidFill>
                  <a:schemeClr val="accent1">
                    <a:lumMod val="75000"/>
                  </a:schemeClr>
                </a:solidFill>
              </a:rPr>
              <a:t>снега </a:t>
            </a:r>
            <a:r>
              <a:rPr lang="ru-RU" sz="4500" b="1" dirty="0" smtClean="0">
                <a:solidFill>
                  <a:schemeClr val="accent1">
                    <a:lumMod val="75000"/>
                  </a:schemeClr>
                </a:solidFill>
              </a:rPr>
              <a:t>вырастает, солнце </a:t>
            </a:r>
            <a:r>
              <a:rPr lang="ru-RU" sz="4500" b="1" dirty="0">
                <a:solidFill>
                  <a:schemeClr val="accent1">
                    <a:lumMod val="75000"/>
                  </a:schemeClr>
                </a:solidFill>
              </a:rPr>
              <a:t>глянет — расцветает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233</Words>
  <Application>Microsoft Office PowerPoint</Application>
  <PresentationFormat>Экран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ЦВЕТЫ</vt:lpstr>
      <vt:lpstr>ромашка</vt:lpstr>
      <vt:lpstr>мак</vt:lpstr>
      <vt:lpstr>кактус</vt:lpstr>
      <vt:lpstr>подсолнух</vt:lpstr>
      <vt:lpstr>ландыш</vt:lpstr>
      <vt:lpstr>колокольчики</vt:lpstr>
      <vt:lpstr>одуванчик</vt:lpstr>
      <vt:lpstr>подснежник</vt:lpstr>
      <vt:lpstr>роза</vt:lpstr>
      <vt:lpstr>кувшинки</vt:lpstr>
      <vt:lpstr>тюльпан</vt:lpstr>
      <vt:lpstr>гвоздики</vt:lpstr>
      <vt:lpstr>василек</vt:lpstr>
      <vt:lpstr>шиповник</vt:lpstr>
      <vt:lpstr>пион</vt:lpstr>
      <vt:lpstr>астра</vt:lpstr>
      <vt:lpstr>мимоза</vt:lpstr>
      <vt:lpstr>ирис</vt:lpstr>
      <vt:lpstr>незабудка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</dc:title>
  <dc:creator>Admin</dc:creator>
  <cp:lastModifiedBy>Lenovo</cp:lastModifiedBy>
  <cp:revision>23</cp:revision>
  <dcterms:created xsi:type="dcterms:W3CDTF">2013-06-06T17:27:41Z</dcterms:created>
  <dcterms:modified xsi:type="dcterms:W3CDTF">2017-05-20T17:53:08Z</dcterms:modified>
</cp:coreProperties>
</file>