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1" r:id="rId2"/>
    <p:sldId id="332" r:id="rId3"/>
    <p:sldId id="305" r:id="rId4"/>
    <p:sldId id="313" r:id="rId5"/>
    <p:sldId id="326" r:id="rId6"/>
    <p:sldId id="273" r:id="rId7"/>
    <p:sldId id="333" r:id="rId8"/>
    <p:sldId id="299" r:id="rId9"/>
    <p:sldId id="330" r:id="rId10"/>
    <p:sldId id="331" r:id="rId11"/>
    <p:sldId id="314" r:id="rId12"/>
    <p:sldId id="315" r:id="rId13"/>
    <p:sldId id="329" r:id="rId14"/>
    <p:sldId id="272" r:id="rId15"/>
    <p:sldId id="274" r:id="rId16"/>
    <p:sldId id="325" r:id="rId17"/>
    <p:sldId id="296" r:id="rId18"/>
    <p:sldId id="297" r:id="rId19"/>
    <p:sldId id="316" r:id="rId20"/>
    <p:sldId id="317" r:id="rId21"/>
    <p:sldId id="318" r:id="rId22"/>
    <p:sldId id="334" r:id="rId23"/>
    <p:sldId id="321" r:id="rId24"/>
    <p:sldId id="320" r:id="rId25"/>
    <p:sldId id="328" r:id="rId26"/>
    <p:sldId id="327" r:id="rId27"/>
    <p:sldId id="335" r:id="rId28"/>
    <p:sldId id="322" r:id="rId29"/>
    <p:sldId id="32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33" autoAdjust="0"/>
    <p:restoredTop sz="94660"/>
  </p:normalViewPr>
  <p:slideViewPr>
    <p:cSldViewPr>
      <p:cViewPr varScale="1">
        <p:scale>
          <a:sx n="68" d="100"/>
          <a:sy n="68" d="100"/>
        </p:scale>
        <p:origin x="-5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0000">
                <a:alpha val="79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0000">
                <a:alpha val="79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428628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>
                <a:solidFill>
                  <a:schemeClr val="tx1"/>
                </a:solidFill>
              </a:rPr>
              <a:t>МБДОУ детский сад № 127  г.Данилова Ярославской области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800" b="1" dirty="0" smtClean="0">
                <a:solidFill>
                  <a:schemeClr val="tx1"/>
                </a:solidFill>
              </a:rPr>
              <a:t>Подготовительная группа «Солнышко»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Презентация на тему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3600" b="1" i="1" dirty="0" smtClean="0">
                <a:solidFill>
                  <a:schemeClr val="tx1"/>
                </a:solidFill>
              </a:rPr>
              <a:t>«Один день из жизни нашей группы»</a:t>
            </a:r>
            <a:br>
              <a:rPr lang="ru-RU" sz="3600" b="1" i="1" dirty="0" smtClean="0">
                <a:solidFill>
                  <a:schemeClr val="tx1"/>
                </a:solidFill>
              </a:rPr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8100000" scaled="1"/>
                <a:tileRect/>
              </a:gradFill>
            </a:endParaRPr>
          </a:p>
        </p:txBody>
      </p:sp>
      <p:pic>
        <p:nvPicPr>
          <p:cNvPr id="4" name="Picture 2" descr="C:\Users\Детский сад №127\Desktop\фото на презентацию о саде\IMG_8210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14546" y="3786190"/>
            <a:ext cx="4929222" cy="252211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2857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КОНСТРУИРОВАНИЕ ИЗ БУМАГИ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Лист бумаги мы возьмём, пополам его согнём.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И получится лягушка – развесёлая квакушка.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Детский сад №127\Pictures\МЯЧИ\master-EDUS09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14876" y="1785926"/>
            <a:ext cx="4213829" cy="3160372"/>
          </a:xfrm>
          <a:prstGeom prst="rect">
            <a:avLst/>
          </a:prstGeom>
          <a:noFill/>
        </p:spPr>
      </p:pic>
      <p:pic>
        <p:nvPicPr>
          <p:cNvPr id="4099" name="Picture 3" descr="C:\Users\Детский сад №127\Pictures\МЯЧИ\vxjH59lNjIg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2786058"/>
            <a:ext cx="5143504" cy="38576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928694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Немного времени пройдёт и лягушка оживёт….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Детский сад №127\Pictures\МЯЧИ\master-EDUS09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0" y="1357298"/>
            <a:ext cx="4060693" cy="3045520"/>
          </a:xfrm>
          <a:prstGeom prst="rect">
            <a:avLst/>
          </a:prstGeom>
          <a:noFill/>
        </p:spPr>
      </p:pic>
      <p:pic>
        <p:nvPicPr>
          <p:cNvPr id="4099" name="Picture 3" descr="C:\Users\Детский сад №127\Pictures\МЯЧИ\vxjH59lNjIg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29058" y="2893214"/>
            <a:ext cx="5047801" cy="378585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57163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i="1" dirty="0" smtClean="0">
                <a:solidFill>
                  <a:srgbClr val="002060"/>
                </a:solidFill>
              </a:rPr>
              <a:t>ФИЗКУЛЬТУРА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На физкультуру мы идём и мячи с собой берём.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Будем с ними заниматься и здоровья набираться.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9" name="Picture 3" descr="C:\Users\Детский сад №127\Pictures\МЯЧИ\vxjH59lNjI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4282" y="1714488"/>
            <a:ext cx="4917883" cy="3278588"/>
          </a:xfrm>
          <a:prstGeom prst="rect">
            <a:avLst/>
          </a:prstGeom>
          <a:noFill/>
        </p:spPr>
      </p:pic>
      <p:pic>
        <p:nvPicPr>
          <p:cNvPr id="5" name="Picture 2" descr="C:\Users\Детский сад №127\Pictures\МЯЧИ\master-EDUS09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7620" y="3286124"/>
            <a:ext cx="5072066" cy="338137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305800" cy="128588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Подрастём, большими станем, сильными, умелыми.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Физкультура нам поможет быть такими смелыми.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Детский сад №127\Pictures\МЯЧИ\master-EDUS09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14810" y="3500438"/>
            <a:ext cx="4745450" cy="3163633"/>
          </a:xfrm>
          <a:prstGeom prst="rect">
            <a:avLst/>
          </a:prstGeom>
          <a:noFill/>
        </p:spPr>
      </p:pic>
      <p:pic>
        <p:nvPicPr>
          <p:cNvPr id="7" name="Picture 3" descr="C:\Users\Детский сад №127\Pictures\МЯЧИ\vxjH59lNjIg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4282" y="1428736"/>
            <a:ext cx="4929222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Кофта, куртка, шарф и шапка, сапоги, перчатки -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Мы выходим на прогулку и играем в прятки!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1277744077_futb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357298"/>
            <a:ext cx="5300631" cy="3975473"/>
          </a:xfrm>
          <a:prstGeom prst="rect">
            <a:avLst/>
          </a:prstGeom>
        </p:spPr>
      </p:pic>
      <p:pic>
        <p:nvPicPr>
          <p:cNvPr id="5" name="Рисунок 4" descr="1263287227_b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291917" cy="321893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60648"/>
            <a:ext cx="8715436" cy="8640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На прогулке мы гурьбой весело играем.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Птиц покормим и из снега комочков накатаем.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106296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14422"/>
            <a:ext cx="5072098" cy="3804074"/>
          </a:xfrm>
          <a:prstGeom prst="rect">
            <a:avLst/>
          </a:prstGeom>
        </p:spPr>
      </p:pic>
      <p:pic>
        <p:nvPicPr>
          <p:cNvPr id="5" name="Рисунок 4" descr="2630volley_b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6749" y="3357562"/>
            <a:ext cx="4415730" cy="331179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60648"/>
            <a:ext cx="8643998" cy="109665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Берём лопаты в руки - дорожку чистим дружно.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Стать полезным человеком в будущем нам нужно!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2630volley_b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857496"/>
            <a:ext cx="5040435" cy="3780327"/>
          </a:xfrm>
          <a:prstGeom prst="rect">
            <a:avLst/>
          </a:prstGeom>
        </p:spPr>
      </p:pic>
      <p:pic>
        <p:nvPicPr>
          <p:cNvPr id="6" name="Рисунок 5" descr="1062961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736"/>
            <a:ext cx="4295526" cy="322164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305800" cy="10081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Влажную одежду посушить нам нужно.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Рукавички и штанишки развешиваем дружно.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Детский сад №127\Pictures\МЯЧИ\0_ba15c_4c229ceb_XL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00562" y="3286124"/>
            <a:ext cx="4476781" cy="3357586"/>
          </a:xfrm>
          <a:prstGeom prst="rect">
            <a:avLst/>
          </a:prstGeom>
          <a:noFill/>
        </p:spPr>
      </p:pic>
      <p:pic>
        <p:nvPicPr>
          <p:cNvPr id="5" name="Picture 2" descr="C:\Users\Детский сад №127\Pictures\МЯЧИ\7431309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428736"/>
            <a:ext cx="5072098" cy="380407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28604"/>
            <a:ext cx="8305800" cy="8572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За обедом ложки – волшебные немножко.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Вот - тарелка, вот – еда, не осталось и следа!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Детский сад №127\Pictures\МЯЧИ\beach-ball_4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14876" y="3133916"/>
            <a:ext cx="4214842" cy="3438356"/>
          </a:xfrm>
          <a:prstGeom prst="rect">
            <a:avLst/>
          </a:prstGeom>
          <a:noFill/>
        </p:spPr>
      </p:pic>
      <p:pic>
        <p:nvPicPr>
          <p:cNvPr id="2051" name="Picture 3" descr="C:\Users\Детский сад №127\Pictures\МЯЧИ\11-beachball-dreamstime_xl_2537656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500174"/>
            <a:ext cx="4726848" cy="354513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703078" cy="8572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Реснички опускаются, глазки закрываются.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Мы спокойно отдыхаем, сном волшебным засыпаем.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Детский сад №127\Pictures\МЯЧИ\beach-ball_4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43372" y="3071810"/>
            <a:ext cx="4742647" cy="3556986"/>
          </a:xfrm>
          <a:prstGeom prst="rect">
            <a:avLst/>
          </a:prstGeom>
          <a:noFill/>
        </p:spPr>
      </p:pic>
      <p:pic>
        <p:nvPicPr>
          <p:cNvPr id="2051" name="Picture 3" descr="C:\Users\Детский сад №127\Pictures\МЯЧИ\11-beachball-dreamstime_xl_2537656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357298"/>
            <a:ext cx="4533653" cy="340023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305800" cy="785818"/>
          </a:xfrm>
        </p:spPr>
        <p:txBody>
          <a:bodyPr>
            <a:normAutofit fontScale="90000"/>
          </a:bodyPr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Детский сад №127\Pictures\МЯЧИ\58642mc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3617" y="0"/>
            <a:ext cx="914761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Ребята просыпаются, глазки открываются!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Ручки потянитесь, ножки поднимитесь –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Наконец-то мы проснулись и к делам своим вернулись.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Детский сад №127\Pictures\МЯЧИ\beach-ball_4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76816" y="3357562"/>
            <a:ext cx="3599640" cy="2699730"/>
          </a:xfrm>
          <a:prstGeom prst="rect">
            <a:avLst/>
          </a:prstGeom>
          <a:noFill/>
        </p:spPr>
      </p:pic>
      <p:pic>
        <p:nvPicPr>
          <p:cNvPr id="2051" name="Picture 3" descr="C:\Users\Детский сад №127\Pictures\МЯЧИ\11-beachball-dreamstime_xl_2537656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34" y="2403575"/>
            <a:ext cx="4392489" cy="329436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Мы уже большие очень – помощи мы редко просим.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 Колготки сами одеваем, футболку в шорты заправляем!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endParaRPr lang="ru-RU" sz="27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Детский сад №127\Pictures\МЯЧИ\11-beachball-dreamstime_xl_2537656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1214422"/>
            <a:ext cx="4667284" cy="3500462"/>
          </a:xfrm>
          <a:prstGeom prst="rect">
            <a:avLst/>
          </a:prstGeom>
          <a:noFill/>
        </p:spPr>
      </p:pic>
      <p:pic>
        <p:nvPicPr>
          <p:cNvPr id="5" name="Picture 2" descr="C:\Users\Детский сад №127\Pictures\МЯЧИ\beach-ball_4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00496" y="2928934"/>
            <a:ext cx="4905409" cy="367905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8670"/>
            <a:ext cx="91440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</a:rPr>
              <a:t>Что такое чистым быть? Руки чаще с мылом мыть.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Перед ужином вдвойне помним мы о чистоте!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C:\Users\Детский сад №127\Pictures\МЯЧИ\055237d5-a935-11e0-9565-000a4807a3b3_73dcd924-e507-11e0-8511-0013ce580bd5-500x500.jpe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1285860"/>
            <a:ext cx="4884518" cy="3663388"/>
          </a:xfrm>
          <a:prstGeom prst="rect">
            <a:avLst/>
          </a:prstGeom>
          <a:noFill/>
        </p:spPr>
      </p:pic>
      <p:pic>
        <p:nvPicPr>
          <p:cNvPr id="6" name="Picture 4" descr="C:\Users\Детский сад №127\Pictures\МЯЧИ\055237d5-a935-11e0-9565-000a4807a3b3_73dcd924-e507-11e0-8511-0013ce580bd5-500x500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6248" y="3125388"/>
            <a:ext cx="4622578" cy="346693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92696"/>
            <a:ext cx="870307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/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i="1" dirty="0" smtClean="0">
                <a:solidFill>
                  <a:srgbClr val="002060"/>
                </a:solidFill>
              </a:rPr>
              <a:t>ГРАФИЧЕСКИЙ ДИКТАНТ</a:t>
            </a:r>
            <a:r>
              <a:rPr lang="ru-RU" sz="1400" b="1" i="1" dirty="0" smtClean="0">
                <a:solidFill>
                  <a:srgbClr val="002060"/>
                </a:solidFill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</a:rPr>
            </a:br>
            <a:r>
              <a:rPr lang="ru-RU" sz="1400" b="1" i="1" dirty="0" smtClean="0">
                <a:solidFill>
                  <a:srgbClr val="002060"/>
                </a:solidFill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Клетка вправо, клетка влево, клетка вверх и клетка вниз.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Что же это получилось? Угадай – получишь приз!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Детский сад №127\Pictures\МЯЧИ\11-beachball-dreamstime_xl_2537656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0" y="1571612"/>
            <a:ext cx="4867031" cy="3650274"/>
          </a:xfrm>
          <a:prstGeom prst="rect">
            <a:avLst/>
          </a:prstGeom>
          <a:noFill/>
        </p:spPr>
      </p:pic>
      <p:pic>
        <p:nvPicPr>
          <p:cNvPr id="5" name="Picture 2" descr="C:\Users\Детский сад №127\Pictures\МЯЧИ\beach-ball_4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19624" y="3429000"/>
            <a:ext cx="4286279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КРУЖОК «ПРЕВРАЩЕНИЯ КОРОБОЧЕК»</a:t>
            </a: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Из ненужных нам коробок делаем зверушек.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Станет больше в нашей группе весёленьких игрушек. 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endParaRPr lang="ru-RU" sz="27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Детский сад №127\Pictures\МЯЧИ\beach-ball_4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29124" y="3214686"/>
            <a:ext cx="4461646" cy="3346235"/>
          </a:xfrm>
          <a:prstGeom prst="rect">
            <a:avLst/>
          </a:prstGeom>
          <a:noFill/>
        </p:spPr>
      </p:pic>
      <p:pic>
        <p:nvPicPr>
          <p:cNvPr id="2051" name="Picture 3" descr="C:\Users\Детский сад №127\Pictures\МЯЧИ\11-beachball-dreamstime_xl_2537656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714488"/>
            <a:ext cx="4392489" cy="329436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0715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Сегодня праздник у девчат – сегодня День Рождения!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А в это время врач не спит – ведь дети ждут лечения.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Детский сад №127\Pictures\МЯЧИ\11-beachball-dreamstime_xl_2537656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1571612"/>
            <a:ext cx="4714908" cy="3536181"/>
          </a:xfrm>
          <a:prstGeom prst="rect">
            <a:avLst/>
          </a:prstGeom>
          <a:noFill/>
        </p:spPr>
      </p:pic>
      <p:pic>
        <p:nvPicPr>
          <p:cNvPr id="5" name="Picture 2" descr="C:\Users\Детский сад №127\Pictures\МЯЧИ\beach-ball_4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57686" y="3143248"/>
            <a:ext cx="4595845" cy="344688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703078" cy="157163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 парикмахерской у нас,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Стрижки просто – высший класс!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У Захара есть сноровка - собирает </a:t>
            </a:r>
            <a:r>
              <a:rPr lang="ru-RU" sz="2400" b="1" dirty="0" err="1" smtClean="0">
                <a:solidFill>
                  <a:srgbClr val="002060"/>
                </a:solidFill>
              </a:rPr>
              <a:t>пазлы</a:t>
            </a:r>
            <a:r>
              <a:rPr lang="ru-RU" sz="2400" b="1" dirty="0" smtClean="0">
                <a:solidFill>
                  <a:srgbClr val="002060"/>
                </a:solidFill>
              </a:rPr>
              <a:t> ловко.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Детский сад №127\Pictures\МЯЧИ\beach-ball_4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72132" y="2128203"/>
            <a:ext cx="3214710" cy="4286279"/>
          </a:xfrm>
          <a:prstGeom prst="rect">
            <a:avLst/>
          </a:prstGeom>
          <a:noFill/>
        </p:spPr>
      </p:pic>
      <p:pic>
        <p:nvPicPr>
          <p:cNvPr id="2051" name="Picture 3" descr="C:\Users\Детский сад №127\Pictures\МЯЧИ\11-beachball-dreamstime_xl_2537656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643050"/>
            <a:ext cx="5072098" cy="380407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703078" cy="128588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Кубик к кубику и что же? На башню вроде бы похоже.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Кате нужно в магазине молоко купить для Зины.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Детский сад №127\Pictures\МЯЧИ\11-beachball-dreamstime_xl_2537656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0" y="1500174"/>
            <a:ext cx="4786346" cy="3589760"/>
          </a:xfrm>
          <a:prstGeom prst="rect">
            <a:avLst/>
          </a:prstGeom>
          <a:noFill/>
        </p:spPr>
      </p:pic>
      <p:pic>
        <p:nvPicPr>
          <p:cNvPr id="5" name="Picture 2" descr="C:\Users\Детский сад №127\Pictures\МЯЧИ\beach-ball_4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00562" y="3286124"/>
            <a:ext cx="4429156" cy="332186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572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Вот и мамочки с работы в детский сад уже спешат.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Завтра снова утром рано приведут нам дошколят!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Детский сад №127\Pictures\МЯЧИ\beach-ball_4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29124" y="3286124"/>
            <a:ext cx="4500562" cy="3375422"/>
          </a:xfrm>
          <a:prstGeom prst="rect">
            <a:avLst/>
          </a:prstGeom>
          <a:noFill/>
        </p:spPr>
      </p:pic>
      <p:pic>
        <p:nvPicPr>
          <p:cNvPr id="2051" name="Picture 3" descr="C:\Users\Детский сад №127\Pictures\МЯЧИ\11-beachball-dreamstime_xl_2537656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500174"/>
            <a:ext cx="4929222" cy="36969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3058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Детский сад №127\Pictures\МЯЧИ\11-beachball-dreamstime_xl_2537656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357422" y="2485934"/>
            <a:ext cx="4392489" cy="312964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Мы приходим в детский сад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Детский сад нас видеть рад!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Здравствуйте друзья! Здравствуйте подружки!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Утром нас приветствуют любимые игрушки.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Детский сад №127\Pictures\МЯЧИ\58642m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43042" y="2071678"/>
            <a:ext cx="6000792" cy="450059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35732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 утра уже кипит работа – выиграть Мише очень охота!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Чтобы картинку правильно собрать,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нужно думать, подбирать…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Детский сад №127\Pictures\МЯЧИ\58642m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1785926"/>
            <a:ext cx="4857784" cy="3643337"/>
          </a:xfrm>
          <a:prstGeom prst="rect">
            <a:avLst/>
          </a:prstGeom>
          <a:noFill/>
        </p:spPr>
      </p:pic>
      <p:pic>
        <p:nvPicPr>
          <p:cNvPr id="4" name="Picture 2" descr="C:\Users\Детский сад №127\Pictures\МЯЧИ\58642mc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57686" y="3214686"/>
            <a:ext cx="4566661" cy="342499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785818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Раскрашивать и рисовать с утра - очень любит детвора.</a:t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Светофор не зря горит, инспектор за порядком здесь следит!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Детский сад №127\Pictures\МЯЧИ\58642m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1428736"/>
            <a:ext cx="4667283" cy="3500462"/>
          </a:xfrm>
          <a:prstGeom prst="rect">
            <a:avLst/>
          </a:prstGeom>
          <a:noFill/>
        </p:spPr>
      </p:pic>
      <p:pic>
        <p:nvPicPr>
          <p:cNvPr id="4" name="Picture 2" descr="C:\Users\Детский сад №127\Pictures\МЯЧИ\58642mc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57686" y="3214686"/>
            <a:ext cx="4566660" cy="342499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3829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Мы зарядкой заниматься начинаем по утрам.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Пусть болезни </a:t>
            </a:r>
            <a:r>
              <a:rPr lang="ru-RU" sz="2400" b="1" smtClean="0">
                <a:solidFill>
                  <a:srgbClr val="002060"/>
                </a:solidFill>
              </a:rPr>
              <a:t>нас боятся</a:t>
            </a:r>
            <a:r>
              <a:rPr lang="ru-RU" sz="2400" b="1" dirty="0" smtClean="0">
                <a:solidFill>
                  <a:srgbClr val="002060"/>
                </a:solidFill>
              </a:rPr>
              <a:t>, пусть они не ходят к нам!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b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1214422"/>
            <a:ext cx="4797303" cy="3597977"/>
          </a:xfrm>
          <a:prstGeom prst="rect">
            <a:avLst/>
          </a:prstGeom>
        </p:spPr>
      </p:pic>
      <p:pic>
        <p:nvPicPr>
          <p:cNvPr id="5" name="Рисунок 4" descr="spalding-400x3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214686"/>
            <a:ext cx="4572032" cy="342902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662990" cy="13789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</a:rPr>
              <a:t>Мы посуду на столы расставляем ловко.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Полюбуйтесь-ка, друзья — </a:t>
            </a:r>
            <a:r>
              <a:rPr lang="ru-RU" sz="2700" b="1" dirty="0" err="1" smtClean="0">
                <a:solidFill>
                  <a:srgbClr val="002060"/>
                </a:solidFill>
              </a:rPr>
              <a:t>ай-да</a:t>
            </a:r>
            <a:r>
              <a:rPr lang="ru-RU" sz="2700" b="1" dirty="0" smtClean="0">
                <a:solidFill>
                  <a:srgbClr val="002060"/>
                </a:solidFill>
              </a:rPr>
              <a:t> сервировка!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 На завтрак кашу нам давали - съела я быстрее Тани,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Да и Мишу догнала – каша вкусная была.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Детский сад №127\Pictures\МЯЧИ\11-beachball-dreamstime_xl_2537656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1785926"/>
            <a:ext cx="4095780" cy="3071834"/>
          </a:xfrm>
          <a:prstGeom prst="rect">
            <a:avLst/>
          </a:prstGeom>
          <a:noFill/>
        </p:spPr>
      </p:pic>
      <p:pic>
        <p:nvPicPr>
          <p:cNvPr id="7" name="Picture 2" descr="C:\Users\Детский сад №127\Pictures\МЯЧИ\beach-ball_4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7620" y="2821778"/>
            <a:ext cx="5030173" cy="377263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ФОРМИРОВАНИЕ ЭЛЕМЕНТАРНЫХ МАТЕМАТИЧЕСКИХ ПРЕДСТАВЛЕНИЙ</a:t>
            </a:r>
            <a:r>
              <a:rPr lang="ru-RU" sz="2200" b="1" dirty="0" smtClean="0">
                <a:solidFill>
                  <a:srgbClr val="002060"/>
                </a:solidFill>
              </a:rPr>
              <a:t/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А сейчас, а сейчас математика у нас.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Будем цифры повторять и фигуры вспоминать.</a:t>
            </a:r>
            <a:endParaRPr lang="ru-RU" sz="27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Детский сад №127\Pictures\МЯЧИ\master-EDUS09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14810" y="3143248"/>
            <a:ext cx="4714908" cy="3536182"/>
          </a:xfrm>
          <a:prstGeom prst="rect">
            <a:avLst/>
          </a:prstGeom>
          <a:noFill/>
        </p:spPr>
      </p:pic>
      <p:pic>
        <p:nvPicPr>
          <p:cNvPr id="5" name="Picture 3" descr="C:\Users\Детский сад №127\Pictures\МЯЧИ\vxjH59lNjIg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1857364"/>
            <a:ext cx="4286281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305800" cy="1071570"/>
          </a:xfrm>
        </p:spPr>
        <p:txBody>
          <a:bodyPr>
            <a:normAutofit/>
          </a:bodyPr>
          <a:lstStyle/>
          <a:p>
            <a:pPr algn="ctr"/>
            <a:r>
              <a:rPr lang="ru-RU" sz="2300" b="1" dirty="0" smtClean="0">
                <a:solidFill>
                  <a:srgbClr val="002060"/>
                </a:solidFill>
              </a:rPr>
              <a:t>Лабиринт скорей пройдём и </a:t>
            </a:r>
            <a:r>
              <a:rPr lang="ru-RU" sz="2300" b="1" dirty="0" err="1" smtClean="0">
                <a:solidFill>
                  <a:srgbClr val="002060"/>
                </a:solidFill>
              </a:rPr>
              <a:t>Танграм</a:t>
            </a:r>
            <a:r>
              <a:rPr lang="ru-RU" sz="2300" b="1" dirty="0" smtClean="0">
                <a:solidFill>
                  <a:srgbClr val="002060"/>
                </a:solidFill>
              </a:rPr>
              <a:t> мы соберём.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Чтобы было легче жить будем с математикой дружить.</a:t>
            </a:r>
            <a:endParaRPr lang="ru-RU" sz="23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Детский сад №127\Pictures\МЯЧИ\master-EDUS09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0" y="1714487"/>
            <a:ext cx="4357718" cy="3268288"/>
          </a:xfrm>
          <a:prstGeom prst="rect">
            <a:avLst/>
          </a:prstGeom>
          <a:noFill/>
        </p:spPr>
      </p:pic>
      <p:pic>
        <p:nvPicPr>
          <p:cNvPr id="4099" name="Picture 3" descr="C:\Users\Детский сад №127\Pictures\МЯЧИ\vxjH59lNjIg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6248" y="3143248"/>
            <a:ext cx="4672980" cy="350473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2165</TotalTime>
  <Words>179</Words>
  <Application>Microsoft Office PowerPoint</Application>
  <PresentationFormat>Экран (4:3)</PresentationFormat>
  <Paragraphs>28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           МБДОУ детский сад № 127  г.Данилова Ярославской области  Подготовительная группа «Солнышко»  Презентация на тему  «Один день из жизни нашей группы»     </vt:lpstr>
      <vt:lpstr>Слайд 2</vt:lpstr>
      <vt:lpstr>Мы приходим в детский сад Детский сад нас видеть рад! Здравствуйте друзья! Здравствуйте подружки! Утром нас приветствуют любимые игрушки.</vt:lpstr>
      <vt:lpstr>С утра уже кипит работа – выиграть Мише очень охота! Чтобы картинку правильно собрать,  нужно думать, подбирать… </vt:lpstr>
      <vt:lpstr>Раскрашивать и рисовать с утра - очень любит детвора. Светофор не зря горит, инспектор за порядком здесь следит!</vt:lpstr>
      <vt:lpstr>Мы зарядкой заниматься начинаем по утрам. Пусть болезни нас боятся, пусть они не ходят к нам! </vt:lpstr>
      <vt:lpstr>Мы посуду на столы расставляем ловко. Полюбуйтесь-ка, друзья — ай-да сервировка!  На завтрак кашу нам давали - съела я быстрее Тани, Да и Мишу догнала – каша вкусная была.  </vt:lpstr>
      <vt:lpstr>ФОРМИРОВАНИЕ ЭЛЕМЕНТАРНЫХ МАТЕМАТИЧЕСКИХ ПРЕДСТАВЛЕНИЙ  А сейчас, а сейчас математика у нас. Будем цифры повторять и фигуры вспоминать.</vt:lpstr>
      <vt:lpstr>Лабиринт скорей пройдём и Танграм мы соберём. Чтобы было легче жить будем с математикой дружить.</vt:lpstr>
      <vt:lpstr> КОНСТРУИРОВАНИЕ ИЗ БУМАГИ   Лист бумаги мы возьмём, пополам его согнём. И получится лягушка – развесёлая квакушка.      </vt:lpstr>
      <vt:lpstr>Немного времени пройдёт и лягушка оживёт….</vt:lpstr>
      <vt:lpstr> ФИЗКУЛЬТУРА  На физкультуру мы идём и мячи с собой берём. Будем с ними заниматься и здоровья набираться. </vt:lpstr>
      <vt:lpstr>Подрастём, большими станем, сильными, умелыми. Физкультура нам поможет быть такими смелыми. </vt:lpstr>
      <vt:lpstr>Кофта, куртка, шарф и шапка, сапоги, перчатки -  Мы выходим на прогулку и играем в прятки! </vt:lpstr>
      <vt:lpstr>На прогулке мы гурьбой весело играем. Птиц покормим и из снега комочков накатаем.</vt:lpstr>
      <vt:lpstr>Берём лопаты в руки - дорожку чистим дружно. Стать полезным человеком в будущем нам нужно!</vt:lpstr>
      <vt:lpstr>Влажную одежду посушить нам нужно. Рукавички и штанишки развешиваем дружно. </vt:lpstr>
      <vt:lpstr>За обедом ложки – волшебные немножко. Вот - тарелка, вот – еда, не осталось и следа!</vt:lpstr>
      <vt:lpstr>Реснички опускаются, глазки закрываются. Мы спокойно отдыхаем, сном волшебным засыпаем.</vt:lpstr>
      <vt:lpstr>Ребята просыпаются, глазки открываются! Ручки потянитесь, ножки поднимитесь – Наконец-то мы проснулись и к делам своим вернулись.</vt:lpstr>
      <vt:lpstr> Мы уже большие очень – помощи мы редко просим.  Колготки сами одеваем, футболку в шорты заправляем! </vt:lpstr>
      <vt:lpstr>Что такое чистым быть? Руки чаще с мылом мыть. Перед ужином вдвойне помним мы о чистоте!  </vt:lpstr>
      <vt:lpstr> ГРАФИЧЕСКИЙ ДИКТАНТ  Клетка вправо, клетка влево, клетка вверх и клетка вниз. Что же это получилось? Угадай – получишь приз! </vt:lpstr>
      <vt:lpstr>КРУЖОК «ПРЕВРАЩЕНИЯ КОРОБОЧЕК»  Из ненужных нам коробок делаем зверушек. Станет больше в нашей группе весёленьких игрушек.  </vt:lpstr>
      <vt:lpstr>Сегодня праздник у девчат – сегодня День Рождения! А в это время врач не спит – ведь дети ждут лечения.</vt:lpstr>
      <vt:lpstr>В парикмахерской у нас,  Стрижки просто – высший класс! У Захара есть сноровка - собирает пазлы ловко.  </vt:lpstr>
      <vt:lpstr>Кубик к кубику и что же? На башню вроде бы похоже. Кате нужно в магазине молоко купить для Зины. </vt:lpstr>
      <vt:lpstr>Вот и мамочки с работы в детский сад уже спешат. Завтра снова утром рано приведут нам дошколят!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Lenovo</cp:lastModifiedBy>
  <cp:revision>146</cp:revision>
  <dcterms:modified xsi:type="dcterms:W3CDTF">2018-01-30T10:55:08Z</dcterms:modified>
</cp:coreProperties>
</file>