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85" r:id="rId4"/>
    <p:sldId id="295" r:id="rId5"/>
    <p:sldId id="261" r:id="rId6"/>
    <p:sldId id="312" r:id="rId7"/>
    <p:sldId id="273" r:id="rId8"/>
    <p:sldId id="313" r:id="rId9"/>
    <p:sldId id="314" r:id="rId10"/>
    <p:sldId id="315" r:id="rId11"/>
    <p:sldId id="316" r:id="rId12"/>
    <p:sldId id="317" r:id="rId13"/>
    <p:sldId id="321" r:id="rId14"/>
    <p:sldId id="299" r:id="rId15"/>
    <p:sldId id="297" r:id="rId16"/>
    <p:sldId id="318" r:id="rId17"/>
    <p:sldId id="319" r:id="rId18"/>
    <p:sldId id="322" r:id="rId19"/>
    <p:sldId id="320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713" autoAdjust="0"/>
  </p:normalViewPr>
  <p:slideViewPr>
    <p:cSldViewPr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2C13-A923-43F6-A6B8-197E092D0916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B25A-5FEC-4489-A8AC-A55A2DCC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7051-13FE-4CB4-8303-29426696FE9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36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18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МБДОУ детский сад № 127 г.Данилова Ярославской области </a:t>
            </a:r>
            <a:br>
              <a:rPr lang="ru-RU" sz="18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Организация  опытно-экспериментальной деятельности  в </a:t>
            </a:r>
            <a:r>
              <a:rPr lang="ru-RU" sz="3600" kern="10" dirty="0" err="1" smtClean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доу</a:t>
            </a:r>
            <a:r>
              <a:rPr lang="ru-RU" kern="10" dirty="0" smtClean="0"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5643578"/>
            <a:ext cx="8258204" cy="92869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+mj-lt"/>
              </a:rPr>
              <a:t> </a:t>
            </a:r>
            <a:r>
              <a:rPr lang="ru-RU" sz="1800" b="1" i="1" dirty="0" smtClean="0">
                <a:latin typeface="+mj-lt"/>
              </a:rPr>
              <a:t>Воспитатель подготовительной группы  «СОЛНЫШКО» Васильева О.Е.</a:t>
            </a:r>
            <a:endParaRPr lang="ru-RU" sz="1800" b="1" dirty="0">
              <a:latin typeface="+mj-lt"/>
            </a:endParaRPr>
          </a:p>
        </p:txBody>
      </p:sp>
      <p:pic>
        <p:nvPicPr>
          <p:cNvPr id="8" name="Рисунок 7" descr="DSC01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71678"/>
            <a:ext cx="5214974" cy="325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1" name="Picture 1" descr="H:\фото детей\Новая папка\DSC023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2143116"/>
            <a:ext cx="3368128" cy="2526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 Утилизированный материал: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пробки, палочки, трубочки для коктейля, проволока, ленточки и верёвки, бусинки, цветные и прозрачные стёклышки, кусочки меха, кожи, ткани, резины, пакеты. 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4143380"/>
            <a:ext cx="3429025" cy="2571768"/>
          </a:xfrm>
          <a:prstGeom prst="rect">
            <a:avLst/>
          </a:prstGeom>
          <a:noFill/>
        </p:spPr>
      </p:pic>
      <p:pic>
        <p:nvPicPr>
          <p:cNvPr id="7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4214818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 Неструктурированные материалы: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вода, земля, песок, глина, древесные опилки, стружка, опавшие листья, измельчённый пенопласт</a:t>
            </a: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5918" y="2000240"/>
            <a:ext cx="5625616" cy="421921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 Прочие материалы: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разные виды бумаги, красители (гуашь, акварельные краски), 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мелкие вещи из различных материалов (дерево, пластмасса, металл), воздушные шары, мыльные пузыри, масло, мука, соль, сахар.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2143116"/>
            <a:ext cx="4315919" cy="3236939"/>
          </a:xfrm>
          <a:prstGeom prst="rect">
            <a:avLst/>
          </a:prstGeom>
          <a:noFill/>
        </p:spPr>
      </p:pic>
      <p:pic>
        <p:nvPicPr>
          <p:cNvPr id="7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3268922"/>
            <a:ext cx="4596719" cy="344753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тон Курышов\Мои документы\Фото\д.сад Берёзка\экспериментирование\poddyak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3429000"/>
            <a:ext cx="4286281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7154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Опыты являются одним из главных направлений детской экспериментальной деятельности. Они проводятся как на занятиях, так и в свободной самостоятельной и совместной с воспитателем деятельности.</a:t>
            </a:r>
          </a:p>
          <a:p>
            <a:pPr algn="ctr"/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организации и проведении опытов можно выделить несколько этапов: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Постановка проблемы (задачи)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Поиск путей решения проблемы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Проведение опытов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Фиксация наблюдений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Обсуждение результатов и формулировка выводов</a:t>
            </a: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Антон Курышов\Мои документы\Фото\д.сад Берёзка\экспериментирование\poddyakov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3411140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Основное содержание опытов по освоению детьми окружающего мира предполагает формирование у них следующих представлений: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ВЫЯВЛЕНИЕ СВОЙСТВ ВОЗДУХА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8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0263" y="1000108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4168252" cy="312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3619493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ВЫЯВЛЕНИЕ СВОЙСТВ ВОДЫ</a:t>
            </a:r>
            <a:endParaRPr lang="ru-RU" sz="2800" dirty="0"/>
          </a:p>
        </p:txBody>
      </p:sp>
      <p:pic>
        <p:nvPicPr>
          <p:cNvPr id="3074" name="Picture 2" descr="G:\фото детей\DSC02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2918"/>
            <a:ext cx="3929089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о детей\DSC02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0466" y="631287"/>
            <a:ext cx="3920785" cy="294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4024340" cy="301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1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2885"/>
            <a:ext cx="4093463" cy="307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ВЫЯВЛЕНИЕ СВОЙСТВ СНЕГА И ЛЬДА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8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714356"/>
            <a:ext cx="4095777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4168252" cy="312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3929066"/>
            <a:ext cx="3714774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907" y="385762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ВЫЯВЛЕНИЕ СВОЙСТВ ПЕСКА И ГЛИНЫ</a:t>
            </a:r>
            <a:endParaRPr lang="ru-RU" sz="2800" dirty="0"/>
          </a:p>
        </p:txBody>
      </p:sp>
      <p:pic>
        <p:nvPicPr>
          <p:cNvPr id="3074" name="Picture 2" descr="G:\фото детей\DSC02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2918"/>
            <a:ext cx="3929089" cy="294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о детей\DSC02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0466" y="631287"/>
            <a:ext cx="3920785" cy="294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4024340" cy="301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1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2885"/>
            <a:ext cx="4093463" cy="307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ВЫЯВЛЕНИЕ СВОЙСТВ РАЗЛИЧНЫХ МАТЕРИАЛОВ</a:t>
            </a:r>
            <a:endParaRPr lang="ru-RU" sz="2000" dirty="0"/>
          </a:p>
        </p:txBody>
      </p:sp>
      <p:pic>
        <p:nvPicPr>
          <p:cNvPr id="3074" name="Picture 2" descr="G:\фото детей\DSC02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2918"/>
            <a:ext cx="3929089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о детей\DSC02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0466" y="631287"/>
            <a:ext cx="3920785" cy="294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4024340" cy="301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1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2885"/>
            <a:ext cx="4093463" cy="307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ЗНАКОМСТВО ДЕТЕЙ С УСЛОВИЯМИ, НЕОБХОДИМЫМИ  ДЛЯ ЖИЗНИ РАСТЕНИЙ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8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77479" y="1000108"/>
            <a:ext cx="398134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577" y="1000108"/>
            <a:ext cx="4168252" cy="312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3619492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9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21" y="4071942"/>
            <a:ext cx="360575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b="1" kern="10" dirty="0" smtClean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Актуальность темы</a:t>
            </a:r>
            <a:r>
              <a:rPr lang="ru-RU" sz="3600" b="1" kern="10" dirty="0" smtClean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  <a:t/>
            </a:r>
            <a:br>
              <a:rPr lang="ru-RU" sz="3600" b="1" kern="10" dirty="0" smtClean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SzPct val="7800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pPr algn="ctr">
              <a:lnSpc>
                <a:spcPct val="120000"/>
              </a:lnSpc>
              <a:buSzPct val="78000"/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sz="5600" dirty="0"/>
          </a:p>
        </p:txBody>
      </p:sp>
      <p:pic>
        <p:nvPicPr>
          <p:cNvPr id="4" name="Рисунок 3" descr="DSC0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05265"/>
            <a:ext cx="3643338" cy="2732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785794"/>
            <a:ext cx="4929190" cy="612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Современный образовательный процесс в ДОУ немыслим без поиска новых, более эффективных технологий, призванных содействовать развитию творческих способностей детей, формированию навыков саморазвития и самообразования.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Следовательно, одним из главных направлений деятельности ДОУ является разностороннее развитие личности ребенка, его умений и навыков работы в коллективе, повышение мотивации к обучению.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Вместе с тем, обилие новейших технологий связано определением эффективности самого образовательно-воспитательного процесса. Нужно понимать эту эффективность с точки зрения пользы для самих детей.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Этим требованиям в полной мере отвечает экспериментальная деятельность, исходя из реальностей сегодняшнего дня, возросших требований к универсальности знаний.</a:t>
            </a:r>
            <a:endParaRPr 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 descr="DSC0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34223"/>
            <a:ext cx="3643338" cy="273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3285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07249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я услышал, я забыл.</a:t>
            </a:r>
            <a:b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я увидел, я помню.</a:t>
            </a:r>
            <a:b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я сделал, я знаю!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786322"/>
            <a:ext cx="250033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sz="3200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тон Курышов\Мои документы\Фото\д.сад Берёзка\экспериментирование\poddy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366436" cy="50752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857232"/>
            <a:ext cx="50006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Обобщая собственный богатый фактический материал, выдающийся российский психолог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Н.Н.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Поддъяков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сформулировал гипотезу о том, что в детском возрасте ведущим видом деятельности является не игра, как это принято считать, а экспериментирование.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786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ДЕТСКОЕ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ЭКСПЕРИМЕНТИРОВАНИЕ КАК МЕТОД 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ОБУЧЕНИЯ</a:t>
            </a:r>
            <a:endParaRPr lang="ru-RU" sz="20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9226" name="Picture 10" descr="MC900349097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86116" y="3071810"/>
            <a:ext cx="2214578" cy="1772150"/>
          </a:xfrm>
          <a:prstGeom prst="rect">
            <a:avLst/>
          </a:prstGeom>
          <a:noFill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42844" y="1371600"/>
            <a:ext cx="40719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Дает детям реальные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представления о различных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сторонах изучаемого объекта,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о его взаимоотношениях с другими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объектами и со средой обитания.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714876" y="1219200"/>
            <a:ext cx="40005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Стимулирует развитие речи.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00694" y="2357430"/>
            <a:ext cx="3429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Способствует накоплению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фонда умственных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приемов и операций, которые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рассматриваются как умственные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умения.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30801" y="4500570"/>
            <a:ext cx="37989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Развивает творческие способности,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формирует трудовые навыки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укрепляет здоровье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за счет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повышения общего уровня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двигательной активности.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" y="4343400"/>
            <a:ext cx="35004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Обогащает память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ребенка,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активизирует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его мыслительные процессы,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так как постоянно возникает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необходимость совершать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операции анализа, синтеза,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сравнения, классификации,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          обобщения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143108" y="3071810"/>
            <a:ext cx="1000132" cy="71438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5643570" y="3429000"/>
            <a:ext cx="285752" cy="214314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3357554" y="5000636"/>
            <a:ext cx="428628" cy="428628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5572132" y="4572008"/>
            <a:ext cx="428628" cy="35719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572000" y="2071678"/>
            <a:ext cx="1000132" cy="71438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  <p:bldP spid="9233" grpId="0"/>
      <p:bldP spid="9234" grpId="0"/>
      <p:bldP spid="9238" grpId="0" animBg="1"/>
      <p:bldP spid="9239" grpId="0" animBg="1"/>
      <p:bldP spid="9240" grpId="0" animBg="1"/>
      <p:bldP spid="92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задачи экспериментирования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4429156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: способствовать развитию у детей познавательной активности, любознательности,       стремления к самостоятельному познанию и размышлению.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Ф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ормирова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ние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детей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познавательн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ой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инициатив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ы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умени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сравнивать (различать и объединять) вещи и явления; устанавливать простые связи и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отношения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между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ними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то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есть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упорядочивать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свои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представления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о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мире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Развитие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детей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мыслительных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способностей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(а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нализ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классификация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сравнение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          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обобщение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);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формирование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способов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познания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путём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сенсорного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анализа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Социально-личностное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развитие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каждого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ребёнка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развитие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оммуникативности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самостоятельности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наблюдательности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элементарного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самоконтроля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саморегуляции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своих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действий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Развитие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у детей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умений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пользоваться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приборами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-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помощниками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при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проведении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Times New Roman" pitchFamily="18" charset="0"/>
              </a:rPr>
              <a:t>игр-экспериментов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8" descr="MC900434403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1" y="3000372"/>
            <a:ext cx="428628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тон Курышов\Мои документы\Фото\д.сад Берёзка\экспериментирование\poddyak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214423"/>
            <a:ext cx="3929090" cy="3286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571480"/>
            <a:ext cx="5000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текущем учебном году я выбрала тему по самообразованию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познавательной активности дошкольников в процессе детского экспериментирования»,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тем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самым, поставив перед собой задачу изучения научно-практических материалов, методики проведения занятий в форме экспериментирования, создания предметно-развивающей среды для проведения простейших опытов и экспериментов. 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1" name="Picture 1" descr="H:\фото детей\Новая папка\DSC023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4214818"/>
            <a:ext cx="3368128" cy="2526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Приборы-помощники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: лупы, зеркала, весы, магниты, термометры, линейки, песочные часы, свечи, фонарик, пипетки, шприцы без игл, резиновые груши, мыло, щётки, губки.  </a:t>
            </a: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14546" y="2071678"/>
            <a:ext cx="3839666" cy="2879749"/>
          </a:xfrm>
          <a:prstGeom prst="rect">
            <a:avLst/>
          </a:prstGeom>
          <a:noFill/>
        </p:spPr>
      </p:pic>
      <p:pic>
        <p:nvPicPr>
          <p:cNvPr id="7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18" y="3929066"/>
            <a:ext cx="3668026" cy="2751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1" name="Picture 1" descr="H:\фото детей\Новая папка\DSC023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4214818"/>
            <a:ext cx="3368128" cy="2526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Ёмкости: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лабораторная посуда, пластиковые ёмкости разных объёмов и форм, мерные стаканы, воронки, сито, формочки, лопатки, лейки</a:t>
            </a: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8794" y="1857364"/>
            <a:ext cx="3839666" cy="2879750"/>
          </a:xfrm>
          <a:prstGeom prst="rect">
            <a:avLst/>
          </a:prstGeom>
          <a:noFill/>
        </p:spPr>
      </p:pic>
      <p:pic>
        <p:nvPicPr>
          <p:cNvPr id="7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75939" y="3786190"/>
            <a:ext cx="3907029" cy="29302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59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Основное оборудование                                   «Центра экспериментирования»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1" name="Picture 1" descr="H:\фото детей\Новая папка\DSC023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2132" y="4071942"/>
            <a:ext cx="3500462" cy="26253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cs typeface="Times New Roman" pitchFamily="18" charset="0"/>
              </a:rPr>
              <a:t>Природный материал: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жёлуди, шишки, семена, скорлупа, крупа, камешки, ракушки, птичьи перья, листья деревьев, мох.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57422" y="1857364"/>
            <a:ext cx="3839666" cy="2879749"/>
          </a:xfrm>
          <a:prstGeom prst="rect">
            <a:avLst/>
          </a:prstGeom>
          <a:noFill/>
        </p:spPr>
      </p:pic>
      <p:pic>
        <p:nvPicPr>
          <p:cNvPr id="7" name="Picture 1" descr="H:\фото детей\Новая папка\DSC023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4071942"/>
            <a:ext cx="3525150" cy="2643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636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МБДОУ детский сад № 127 г.Данилова Ярославской области   Организация  опытно-экспериментальной деятельности  в доу </vt:lpstr>
      <vt:lpstr>Актуальность темы </vt:lpstr>
      <vt:lpstr>Слайд 3</vt:lpstr>
      <vt:lpstr>Слайд 4</vt:lpstr>
      <vt:lpstr>Цель и задачи экспериментирования</vt:lpstr>
      <vt:lpstr>Слайд 6</vt:lpstr>
      <vt:lpstr> Основное оборудование                                   «Центра экспериментирования»  </vt:lpstr>
      <vt:lpstr> Основное оборудование                                   «Центра экспериментирования»  </vt:lpstr>
      <vt:lpstr> Основное оборудование                                   «Центра экспериментирования»  </vt:lpstr>
      <vt:lpstr> Основное оборудование                                   «Центра экспериментирования»  </vt:lpstr>
      <vt:lpstr> Основное оборудование                                   «Центра экспериментирования»  </vt:lpstr>
      <vt:lpstr> Основное оборудование                                   «Центра экспериментирования»  </vt:lpstr>
      <vt:lpstr>Слайд 13</vt:lpstr>
      <vt:lpstr>    Основное содержание опытов по освоению детьми окружающего мира предполагает формирование у них следующих представлений: ВЫЯВЛЕНИЕ СВОЙСТВ ВОЗДУХА      </vt:lpstr>
      <vt:lpstr>ВЫЯВЛЕНИЕ СВОЙСТВ ВОДЫ</vt:lpstr>
      <vt:lpstr>     ВЫЯВЛЕНИЕ СВОЙСТВ СНЕГА И ЛЬДА      </vt:lpstr>
      <vt:lpstr>ВЫЯВЛЕНИЕ СВОЙСТВ ПЕСКА И ГЛИНЫ</vt:lpstr>
      <vt:lpstr>ВЫЯВЛЕНИЕ СВОЙСТВ РАЗЛИЧНЫХ МАТЕРИАЛОВ</vt:lpstr>
      <vt:lpstr>     ЗНАКОМСТВО ДЕТЕЙ С УСЛОВИЯМИ, НЕОБХОДИМЫМИ  ДЛЯ ЖИЗНИ РАСТЕНИЙ      </vt:lpstr>
      <vt:lpstr>Слайд 20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 в детском саду</dc:title>
  <dc:creator>Valued Acer Customer</dc:creator>
  <cp:lastModifiedBy>Lenovo</cp:lastModifiedBy>
  <cp:revision>110</cp:revision>
  <dcterms:created xsi:type="dcterms:W3CDTF">2013-04-05T15:31:38Z</dcterms:created>
  <dcterms:modified xsi:type="dcterms:W3CDTF">2018-02-08T14:43:10Z</dcterms:modified>
</cp:coreProperties>
</file>