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64" r:id="rId5"/>
    <p:sldId id="272" r:id="rId6"/>
    <p:sldId id="273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620000" cy="1524000"/>
          </a:xfrm>
        </p:spPr>
        <p:txBody>
          <a:bodyPr>
            <a:prstTxWarp prst="textDoubleWave1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спортивных досугов и праздников в ДОУ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800600" y="5073879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Васильева Ольга Евгеньевна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«Детский сад №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г.Данилов Ярославской обл.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048000"/>
            <a:ext cx="3955199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162800" cy="20574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7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Важнейший </a:t>
            </a:r>
            <a:r>
              <a:rPr lang="ru-RU" sz="17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17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физкультурного досуга и праздника </a:t>
            </a:r>
            <a:r>
              <a:rPr lang="ru-RU" sz="17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радость от участия, победы, общения, совместной </a:t>
            </a:r>
            <a:r>
              <a:rPr lang="ru-RU" sz="1700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подведении итогов мероприятия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учитывая психические состояния детей, стараться делать это таким образом, чтобы не ранить детей – или «победила дружба» или награждение команд по номинациям, например, одна </a:t>
            </a:r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«Самая ловкая и быстрая»,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другая – </a:t>
            </a:r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«Самая дружная и весёлая».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мероприятия каждый ребёнок награждается независимо от места, которое он занял. </a:t>
            </a:r>
          </a:p>
          <a:p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128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3428999"/>
            <a:ext cx="3746500" cy="3048001"/>
          </a:xfrm>
        </p:spPr>
      </p:pic>
      <p:pic>
        <p:nvPicPr>
          <p:cNvPr id="9" name="Содержимое 8" descr="DSCN128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3749675" cy="3124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39000" cy="6025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590800"/>
            <a:ext cx="65532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0"/>
            <a:ext cx="7620000" cy="3886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ru-RU" sz="29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Растить 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здоровыми, эмоциональными, сильными — задача каждого дошкольного учреждения. Действительно, невозможно представить себе жизнь ребёнка в детском саду без весёлых досугов и развлечений, шумных праздников и соревнований, интересных игр и увлекательных аттракционов.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разные формы организации физического воспитания, и в системе физкультурно-оздоровительной работы дошкольного учреждения прочное место занимают:</a:t>
            </a:r>
          </a:p>
          <a:p>
            <a:pPr fontAlgn="base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физкультурные досуги и развлечения</a:t>
            </a:r>
          </a:p>
          <a:p>
            <a:pPr fontAlgn="base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физкультурные праздники</a:t>
            </a:r>
          </a:p>
          <a:p>
            <a:pPr algn="just">
              <a:buNone/>
            </a:pPr>
            <a:endParaRPr lang="ru-RU" sz="2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Детский сад №127\Pictures\Спортивный досуг Весёлые эстафеты\DSCN1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54864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46503"/>
            <a:ext cx="67818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практику дошкольного учреждения физкультурных досугов  и праздников позволяет реализовать естественную потребность ребенка в движении, восполнить дефицит двигательной активности.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Физкультурный досуг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одна из форм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активного отдыха детей.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физкультурных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 выбираются упражнения, освоенные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 на физкультурных занятиях, в которых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состязаться в ловкости, быстроте,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смекалке, находчивости, сообразительности.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 развлечения могут быть включены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игры, аттракционы, эстафеты.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физкультурных досугах закрепляются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двигательные умения и навыки детей,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развиваются физические качества.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Инструктор по физкультуре\DSCN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4108450" cy="30813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07722"/>
            <a:ext cx="364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6858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праздники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массовые зрелищные мероприятия показательного и развлекательного характера, способствующие пропаганде физической культуры, совершенствованию движений, воспитывающие такие черты характера, как коллективизм, дисциплинированность, уважительное отношение к соперникам.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Инструктор по физкультуре\Фото Инструкт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438400"/>
            <a:ext cx="5689599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657600"/>
            <a:ext cx="7620000" cy="2895600"/>
          </a:xfrm>
        </p:spPr>
        <p:txBody>
          <a:bodyPr>
            <a:normAutofit lnSpcReduction="10000"/>
          </a:bodyPr>
          <a:lstStyle/>
          <a:p>
            <a:endParaRPr lang="ru-RU" sz="1600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Разрабатывая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сценарии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спортивных досугов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необходимо творчески подходить к выбору темы и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проведения.</a:t>
            </a:r>
          </a:p>
          <a:p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тематике </a:t>
            </a:r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досуги  </a:t>
            </a:r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условно разделить на 4 основные </a:t>
            </a:r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endParaRPr lang="ru-RU" b="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Развлекательные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«Весёлые эстафеты», «Мой веселый звонкий мяч»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«Спортивная викторина», «В поисках клада».</a:t>
            </a:r>
            <a:endParaRPr lang="ru-RU" sz="16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Нравственно-патриотические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«Папа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мама, я — спортивная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семья», «Народные забавы», «Масленичные гуляния».</a:t>
            </a:r>
            <a:endParaRPr lang="ru-RU" sz="16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Воспитывающие привычку к здоровому образу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"Солнце, воздух и вода - наши лучшие друзья ",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здоровья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91000" y="1676400"/>
            <a:ext cx="3508248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07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505199" cy="3200400"/>
          </a:xfrm>
        </p:spPr>
      </p:pic>
      <p:pic>
        <p:nvPicPr>
          <p:cNvPr id="8" name="Содержимое 7" descr="DSCN12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"/>
            <a:ext cx="3810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228600"/>
            <a:ext cx="7543800" cy="28956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досуги и развлечения в средней и старшей группе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проводятся   1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в месяц, продолжительностью 20-30 минут.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раза в год зимой и летом, продолжительностью 45-55 минут.  Мероприятия проводятся в спортивном зале, на уличной площадке с применением спортивного, физкультурного и туристического инвентаря, с использованием природного материала,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самодельного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инвентаря.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строятся на основе сочетания разных видов физических упражнений: гимнастики, подвижных и спортивных игр, спортивных упражнений. Нередко мероприятия включают элементы познавательной, изобразительной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деятельности, театрализованных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7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819400"/>
            <a:ext cx="6248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4191000"/>
            <a:ext cx="3810000" cy="2362200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спортивному празднику или развлечению – это сложный процесс, который включает в себя составление сценария, распределение ролей и обязанностей между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участниками,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площадки или зала,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спортивной формы, эмблем, дипломов, медалей.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67200" y="4191000"/>
            <a:ext cx="3733800" cy="2362200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уделяется подбору музыки, которая обеспечивает соответствующий эмоциональный настрой, помогает синхронному выполнению физических упражнений, заполняет паузы, концентрирует внимание детей, сигнализирует о начале и конце игры-задания.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16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1"/>
            <a:ext cx="3809999" cy="3581399"/>
          </a:xfrm>
        </p:spPr>
      </p:pic>
      <p:pic>
        <p:nvPicPr>
          <p:cNvPr id="8" name="Содержимое 7" descr="DSCN12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34921" y="304801"/>
            <a:ext cx="3766079" cy="3581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4114800"/>
            <a:ext cx="3733800" cy="24384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ведущего, как правило, инструктор по физкультуре возлагает на себя, так как ведущий спортивного досуга или праздника всегда должен быть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артистичен,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меть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управлять коллективом детей, знать и учитывать их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особенности.</a:t>
            </a:r>
            <a:endParaRPr lang="ru-RU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114800"/>
            <a:ext cx="3822192" cy="2438400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менять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необходимости сценарий праздника по ходу проведения мероприятия и регулировать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физическую, психическую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эмоциональную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нагрузку детей.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N126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3733800" cy="3581399"/>
          </a:xfrm>
        </p:spPr>
      </p:pic>
      <p:pic>
        <p:nvPicPr>
          <p:cNvPr id="8" name="Содержимое 7" descr="DSCN12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91000" y="304800"/>
            <a:ext cx="3810000" cy="3581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7239000" cy="1828800"/>
          </a:xfrm>
        </p:spPr>
        <p:txBody>
          <a:bodyPr>
            <a:normAutofit lnSpcReduction="10000"/>
          </a:bodyPr>
          <a:lstStyle/>
          <a:p>
            <a:endParaRPr lang="ru-RU" b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Кульминацией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любого спортивного мероприятия является сюрпризный момент. Его содержание зависит от возраста участников и вида праздника. Это, как правило, сказочные персонажи, которые появляются неожиданно и разыгрывают перед детьми небольшое представление. Персонажи участвуют вместе с детьми в соревнованиях, проводят с ними разминку или дети учат героя каким-то навыкам и умениям.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334000"/>
            <a:ext cx="3520440" cy="60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N15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3749675" cy="3581400"/>
          </a:xfrm>
        </p:spPr>
      </p:pic>
      <p:pic>
        <p:nvPicPr>
          <p:cNvPr id="9" name="Содержимое 8" descr="DSCN16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590800"/>
            <a:ext cx="37465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583</TotalTime>
  <Words>678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Организация спортивных досугов и праздников в ДОУ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92</cp:revision>
  <dcterms:created xsi:type="dcterms:W3CDTF">2015-08-19T19:34:42Z</dcterms:created>
  <dcterms:modified xsi:type="dcterms:W3CDTF">2016-12-21T17:05:06Z</dcterms:modified>
</cp:coreProperties>
</file>