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76" r:id="rId9"/>
    <p:sldId id="266" r:id="rId10"/>
    <p:sldId id="275" r:id="rId11"/>
    <p:sldId id="279" r:id="rId12"/>
    <p:sldId id="280" r:id="rId13"/>
    <p:sldId id="277" r:id="rId14"/>
    <p:sldId id="278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CFEE11-CD22-4B68-90AB-07ECF9F3B3F7}" type="datetimeFigureOut">
              <a:rPr lang="ru-RU" smtClean="0"/>
              <a:pPr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A80BB4-B522-43FC-BCB7-89CCB0C3A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5072074"/>
            <a:ext cx="6400800" cy="1252534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8572560" cy="1857388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chemeClr val="tx1"/>
                </a:solidFill>
              </a:rPr>
              <a:t>Новые нетрадиционные логопедические </a:t>
            </a:r>
            <a:r>
              <a:rPr lang="ru-RU" sz="2800" b="1" cap="all" dirty="0" err="1" smtClean="0">
                <a:solidFill>
                  <a:schemeClr val="tx1"/>
                </a:solidFill>
              </a:rPr>
              <a:t>здоровьесберегающие</a:t>
            </a:r>
            <a:r>
              <a:rPr lang="ru-RU" sz="2800" b="1" cap="all" dirty="0" smtClean="0">
                <a:solidFill>
                  <a:schemeClr val="tx1"/>
                </a:solidFill>
              </a:rPr>
              <a:t> технологии в развитии речи детей дошкольного возраста.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214554"/>
            <a:ext cx="4199360" cy="27982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85918" y="164305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МАСТЕР-КЛАСС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Массаж шестигранными карандашами: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Пальчиковые игры с карандашом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931"/>
            <a:ext cx="8192562" cy="460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248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Раз, два, три, четыре, пять,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Шишку будем мы катать.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Шишку будем мы катать,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Раз, два, три, четыре, пять.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Сосновая шишка нам колет ладошки.</a:t>
            </a:r>
            <a:endParaRPr lang="ru-RU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Мы покатаем шишку немножко.</a:t>
            </a:r>
            <a:endParaRPr lang="ru-RU" sz="3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122" name="Picture 2" descr="сосновые ши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7465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1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81810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Я сильнее всех на свете!</a:t>
            </a:r>
          </a:p>
          <a:p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Буду </a:t>
            </a: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шишки я сжимать,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Буду руки развивать.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Левую и правую,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Правую и левую.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Шишку я в руке держу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То сожму, то разожму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Поиграю с нею –</a:t>
            </a:r>
          </a:p>
          <a:p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</a:rPr>
              <a:t>Ладони разогрею</a:t>
            </a:r>
            <a:r>
              <a:rPr lang="ru-RU" sz="2400" dirty="0" smtClean="0">
                <a:solidFill>
                  <a:srgbClr val="111111"/>
                </a:solidFill>
                <a:latin typeface="Arial" panose="020B0604020202020204" pitchFamily="34" charset="0"/>
              </a:rPr>
              <a:t>.</a:t>
            </a:r>
            <a:endParaRPr lang="ru-RU" sz="2400" dirty="0">
              <a:solidFill>
                <a:srgbClr val="111111"/>
              </a:solidFill>
              <a:latin typeface="Arial" panose="020B0604020202020204" pitchFamily="34" charset="0"/>
            </a:endParaRPr>
          </a:p>
        </p:txBody>
      </p:sp>
      <p:pic>
        <p:nvPicPr>
          <p:cNvPr id="6146" name="Picture 2" descr="Ель | Кармол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333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6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429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Артикуляционный  массаж языка чайными ложками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>
          <a:xfrm>
            <a:off x="942936" y="5188366"/>
            <a:ext cx="7801063" cy="13805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1800" dirty="0" smtClean="0"/>
              <a:t>Способствует развитию мышц артикуляционного аппарата,  что подготавливает ребенка к произношению отсутствующих звуков, способствуют коррекции неверного звучания</a:t>
            </a:r>
            <a:endParaRPr lang="ru-RU" sz="1800" dirty="0"/>
          </a:p>
        </p:txBody>
      </p:sp>
      <p:pic>
        <p:nvPicPr>
          <p:cNvPr id="4098" name="Picture 2" descr="Чайная ложка 16 см Wilmax Julia в Москве, купить за 271 руб. (арт: 140262)  — интернет-магазин КитченТай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76199"/>
            <a:ext cx="2770498" cy="27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нига &quot;Логопедический массаж ложками&quot; О. И. Крупенч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нига &quot;Логопедический массаж ложками&quot; О. И. Крупенчук"/>
          <p:cNvSpPr>
            <a:spLocks noChangeAspect="1" noChangeArrowheads="1"/>
          </p:cNvSpPr>
          <p:nvPr/>
        </p:nvSpPr>
        <p:spPr bwMode="auto">
          <a:xfrm>
            <a:off x="307975" y="7937"/>
            <a:ext cx="2052904" cy="2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208">
            <a:off x="780671" y="1695233"/>
            <a:ext cx="4470760" cy="3186433"/>
          </a:xfrm>
        </p:spPr>
      </p:pic>
      <p:sp>
        <p:nvSpPr>
          <p:cNvPr id="13" name="AutoShape 8" descr="Упражнения логопедического массажа ложками"/>
          <p:cNvSpPr>
            <a:spLocks noChangeAspect="1" noChangeArrowheads="1"/>
          </p:cNvSpPr>
          <p:nvPr/>
        </p:nvSpPr>
        <p:spPr bwMode="auto">
          <a:xfrm>
            <a:off x="307975" y="7937"/>
            <a:ext cx="5707060" cy="57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User\Desktop\фоны для презентаций\veselyie-rebyata-shablon-prevy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6" cy="6985000"/>
          </a:xfrm>
          <a:prstGeom prst="rect">
            <a:avLst/>
          </a:prstGeom>
          <a:noFill/>
        </p:spPr>
      </p:pic>
      <p:pic>
        <p:nvPicPr>
          <p:cNvPr id="10" name="Содержимое 9" descr="leRwWt1dqUw (604x521, 70Kb)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4810" y="571480"/>
            <a:ext cx="3857652" cy="29289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071670" y="4071942"/>
            <a:ext cx="682081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использование нетрадиционных логопедических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в коррекционно-педагогической работе помогает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разнообразно  развивать мотивационную сферу детей, повысить физическую и умственную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работоспособность,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функциональную базу для сравнительно быстрого перехода на более высокий уровень двигательной активности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мышц.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User\Desktop\фоны для презентаций\veselyie-rebyata-shablon-prevy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1626" cy="698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28860" y="5072074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Актуальность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Научно доказано, что у детей с проблемами в речевом развитии очень часто наблюдается недостаточность двигательной активности, в том числе и плохая координация мелкой моторики. Неоспорим тот факт, что активные движения пальцев рук, как бы подготавливают почву для  последующего формирования речи. Чем выше двигательная активность ребенка, тем интенсивнее развивается его речь. С другой стороны, формирование движений тоже происходит при участии речи. </a:t>
            </a:r>
          </a:p>
          <a:p>
            <a:r>
              <a:rPr lang="ru-RU" dirty="0" smtClean="0"/>
              <a:t>Таким образом,  </a:t>
            </a:r>
            <a:r>
              <a:rPr lang="ru-RU" dirty="0"/>
              <a:t>рекомендуется сочетать массаж артикуляционных органов с массажем рук. Это благотворно влияет как на развитие мелкой моторики пальцев рук, так и на развитие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85728"/>
            <a:ext cx="3214710" cy="642942"/>
          </a:xfr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Массаж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16200000">
            <a:off x="-250066" y="3964786"/>
            <a:ext cx="3643338" cy="857254"/>
          </a:xfrm>
          <a:ln w="28575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Функции кожи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1357298"/>
            <a:ext cx="592935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Мощный биологический стимулятор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977089" y="3977914"/>
            <a:ext cx="3643338" cy="83099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Уровень снабжения </a:t>
            </a:r>
          </a:p>
          <a:p>
            <a:r>
              <a:rPr lang="ru-RU" sz="2400" b="1" dirty="0" smtClean="0"/>
              <a:t>организма кислородом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2421801" y="3793249"/>
            <a:ext cx="3643338" cy="1200329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Уровень снабжения </a:t>
            </a:r>
          </a:p>
          <a:p>
            <a:r>
              <a:rPr lang="ru-RU" sz="2400" b="1" dirty="0" smtClean="0"/>
              <a:t>питательными веществами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4357686" y="3423917"/>
            <a:ext cx="3643338" cy="193899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Сократительная </a:t>
            </a:r>
            <a:r>
              <a:rPr lang="ru-RU" sz="2400" b="1" dirty="0"/>
              <a:t>способность </a:t>
            </a:r>
            <a:endParaRPr lang="ru-RU" sz="2400" b="1" dirty="0" smtClean="0"/>
          </a:p>
          <a:p>
            <a:r>
              <a:rPr lang="ru-RU" sz="2400" b="1" dirty="0" smtClean="0"/>
              <a:t>и </a:t>
            </a:r>
            <a:r>
              <a:rPr lang="ru-RU" sz="2400" b="1" dirty="0"/>
              <a:t>работоспособность </a:t>
            </a:r>
            <a:r>
              <a:rPr lang="ru-RU" sz="2400" b="1" dirty="0" smtClean="0"/>
              <a:t>мышц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массируемой руки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6201944" y="3942196"/>
            <a:ext cx="3571901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Эластичность </a:t>
            </a:r>
            <a:r>
              <a:rPr lang="ru-RU" sz="2400" b="1" dirty="0"/>
              <a:t>суставов и мышц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643438" y="1000108"/>
            <a:ext cx="142876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714480" y="1928802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036083" y="1964521"/>
            <a:ext cx="57150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071934" y="2143116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464975" y="2107397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000892" y="1857364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средство совершенствования психических функций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00174"/>
            <a:ext cx="8043890" cy="2857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Внимание;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Память (словесно – моторная координация, тактильная, рефлекторная);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 Зрительно </a:t>
            </a:r>
            <a:r>
              <a:rPr lang="ru-RU" b="1" dirty="0"/>
              <a:t>– моторная </a:t>
            </a:r>
            <a:r>
              <a:rPr lang="ru-RU" b="1" dirty="0" smtClean="0"/>
              <a:t>координация;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/>
              <a:t>Р</a:t>
            </a:r>
            <a:r>
              <a:rPr lang="ru-RU" b="1" dirty="0" smtClean="0"/>
              <a:t>ечевая сфера.</a:t>
            </a:r>
            <a:endParaRPr lang="ru-RU" b="1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643446"/>
            <a:ext cx="8001056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/>
              <a:t>Игровой </a:t>
            </a:r>
            <a:r>
              <a:rPr lang="ru-RU" sz="2300" b="1" dirty="0" err="1" smtClean="0"/>
              <a:t>самомассаж</a:t>
            </a:r>
            <a:r>
              <a:rPr lang="ru-RU" sz="2300" b="1" dirty="0" smtClean="0"/>
              <a:t> рекомендуется использовать в виде отдельного 5-минутного занятия ежедневно или в виде динамической паузы на занятии в детском саду</a:t>
            </a:r>
            <a:endParaRPr lang="ru-RU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Японская методика пальцевого </a:t>
            </a:r>
            <a:r>
              <a:rPr lang="ru-RU" b="1" dirty="0" smtClean="0">
                <a:solidFill>
                  <a:schemeClr val="tx1"/>
                </a:solidFill>
              </a:rPr>
              <a:t>массажа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462744" cy="53812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Японский </a:t>
            </a:r>
            <a:r>
              <a:rPr lang="ru-RU" b="1" dirty="0"/>
              <a:t>ученый </a:t>
            </a:r>
            <a:r>
              <a:rPr lang="ru-RU" b="1" dirty="0" err="1"/>
              <a:t>Намикоши</a:t>
            </a:r>
            <a:r>
              <a:rPr lang="ru-RU" b="1" dirty="0"/>
              <a:t> </a:t>
            </a:r>
            <a:r>
              <a:rPr lang="ru-RU" b="1" dirty="0" err="1"/>
              <a:t>Токуиро</a:t>
            </a:r>
            <a:r>
              <a:rPr lang="ru-RU" b="1" dirty="0"/>
              <a:t> (</a:t>
            </a:r>
            <a:r>
              <a:rPr lang="ru-RU" b="1" dirty="0" smtClean="0"/>
              <a:t>1905-2000 г.г</a:t>
            </a:r>
            <a:r>
              <a:rPr lang="ru-RU" b="1" dirty="0"/>
              <a:t>)  считал, что массаж каждого пальца положительно влияет на определенный орган:</a:t>
            </a:r>
          </a:p>
          <a:p>
            <a:r>
              <a:rPr lang="ru-RU" dirty="0"/>
              <a:t>массаж большого пальца - повышает активность мозга,</a:t>
            </a:r>
          </a:p>
          <a:p>
            <a:r>
              <a:rPr lang="ru-RU" dirty="0"/>
              <a:t>массаж указательного пальца - стимулирует желудок и поджелудочную железу,</a:t>
            </a:r>
          </a:p>
          <a:p>
            <a:r>
              <a:rPr lang="ru-RU" dirty="0"/>
              <a:t>массаж среднего пальца - улучшает работу кишечника,</a:t>
            </a:r>
          </a:p>
          <a:p>
            <a:r>
              <a:rPr lang="ru-RU" dirty="0"/>
              <a:t>массаж безымянного пальца - стимулирует печень,</a:t>
            </a:r>
          </a:p>
          <a:p>
            <a:r>
              <a:rPr lang="ru-RU" dirty="0"/>
              <a:t>массаж мизинца - способствует улучшению сердечной деятельности, снимает психическое и нервное напряжение.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0"/>
            <a:ext cx="3900486" cy="8683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Массаж пальцев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4214842" cy="624018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200" dirty="0" smtClean="0"/>
              <a:t>Начиная с большого и до мизинца растирают сначала подушечку</a:t>
            </a:r>
            <a:br>
              <a:rPr lang="ru-RU" sz="2200" dirty="0" smtClean="0"/>
            </a:br>
            <a:r>
              <a:rPr lang="ru-RU" sz="2200" dirty="0" smtClean="0"/>
              <a:t>пальца, а затем медленно поднимаются к основанию. Такой массаж  желательно</a:t>
            </a:r>
            <a:br>
              <a:rPr lang="ru-RU" sz="2200" dirty="0" smtClean="0"/>
            </a:br>
            <a:r>
              <a:rPr lang="ru-RU" sz="2200" dirty="0" smtClean="0"/>
              <a:t>сопровождать веселыми рифмовками.</a:t>
            </a:r>
          </a:p>
          <a:p>
            <a:r>
              <a:rPr lang="ru-RU" sz="2200" dirty="0" smtClean="0"/>
              <a:t>Большой палец становится на ноготь массируемого пальца, а остальные пальцы прижимают его подушечку снизу, разминая ее. На каждую строчку осуществляется разминание одного пальца. После пятой строчки происходит смена рук.</a:t>
            </a:r>
          </a:p>
          <a:p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90" y="1714488"/>
            <a:ext cx="3749040" cy="42862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Дети любят всех зверей: (большой палец)</a:t>
            </a:r>
          </a:p>
          <a:p>
            <a:pPr>
              <a:buNone/>
            </a:pPr>
            <a:r>
              <a:rPr lang="ru-RU" dirty="0" smtClean="0"/>
              <a:t>Птиц, и ящериц, и змей, (указательный палец)</a:t>
            </a:r>
          </a:p>
          <a:p>
            <a:pPr>
              <a:buNone/>
            </a:pPr>
            <a:r>
              <a:rPr lang="ru-RU" dirty="0" smtClean="0"/>
              <a:t>Пеликанов, журавлей, (средний палец)</a:t>
            </a:r>
          </a:p>
          <a:p>
            <a:pPr>
              <a:buNone/>
            </a:pPr>
            <a:r>
              <a:rPr lang="ru-RU" dirty="0" smtClean="0"/>
              <a:t>Бегемотов, соболей, (безымянный палец)</a:t>
            </a:r>
          </a:p>
          <a:p>
            <a:pPr>
              <a:buNone/>
            </a:pPr>
            <a:r>
              <a:rPr lang="ru-RU" dirty="0" smtClean="0"/>
              <a:t>Голубей и глухарей, (мизинец)</a:t>
            </a:r>
          </a:p>
          <a:p>
            <a:pPr>
              <a:buNone/>
            </a:pPr>
            <a:r>
              <a:rPr lang="ru-RU" dirty="0" smtClean="0"/>
              <a:t>И клестов, и снегирей, (большой палец)</a:t>
            </a:r>
          </a:p>
          <a:p>
            <a:pPr>
              <a:buNone/>
            </a:pPr>
            <a:r>
              <a:rPr lang="ru-RU" dirty="0" smtClean="0"/>
              <a:t>Любят горного козла, (указательный палец)</a:t>
            </a:r>
          </a:p>
          <a:p>
            <a:pPr>
              <a:buNone/>
            </a:pPr>
            <a:r>
              <a:rPr lang="ru-RU" dirty="0" smtClean="0"/>
              <a:t>Обезьянку и </a:t>
            </a:r>
            <a:r>
              <a:rPr lang="ru-RU" dirty="0" err="1" smtClean="0"/>
              <a:t>осла</a:t>
            </a:r>
            <a:r>
              <a:rPr lang="ru-RU" dirty="0" smtClean="0"/>
              <a:t>, (средний палец)</a:t>
            </a:r>
          </a:p>
          <a:p>
            <a:pPr>
              <a:buNone/>
            </a:pPr>
            <a:r>
              <a:rPr lang="ru-RU" dirty="0" smtClean="0"/>
              <a:t>Дикобраза и ежа, (безымянный палец)</a:t>
            </a:r>
          </a:p>
          <a:p>
            <a:pPr>
              <a:buNone/>
            </a:pPr>
            <a:r>
              <a:rPr lang="ru-RU" dirty="0" smtClean="0"/>
              <a:t>Черепаху и ужа. ( мизинец)</a:t>
            </a:r>
          </a:p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929190" y="785794"/>
            <a:ext cx="37147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Японский ученый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Йосиро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Цуцуми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разработал систему упражнений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самомассажа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721520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Массаж (самомассаж) подушечек </a:t>
            </a:r>
            <a:r>
              <a:rPr lang="ru-RU" b="1" dirty="0" smtClean="0">
                <a:solidFill>
                  <a:schemeClr val="tx1"/>
                </a:solidFill>
              </a:rPr>
              <a:t>пальцев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39552" y="1417638"/>
            <a:ext cx="4432006" cy="481682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sz="3300" dirty="0"/>
              <a:t>Кисть одной руки лежит на столе ладонью вниз, пальцы разведены. Другая рука указательным пальцем по очереди прижимает каждый ноготь (катая его на подушечке вправо-влево). На каждую строку осуществляется разминание одного пальца. После 5 строчки – смена рук.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357818" y="1500174"/>
            <a:ext cx="3253734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Шел медведь к своей берлоге, да споткнулся на пороге.</a:t>
            </a:r>
          </a:p>
          <a:p>
            <a:pPr>
              <a:buNone/>
            </a:pPr>
            <a:r>
              <a:rPr lang="ru-RU" dirty="0"/>
              <a:t>«Видно очень мало сил я на зиму накопил»,-</a:t>
            </a:r>
          </a:p>
          <a:p>
            <a:pPr>
              <a:buNone/>
            </a:pPr>
            <a:r>
              <a:rPr lang="ru-RU" dirty="0"/>
              <a:t>Так подумал и пошел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он </a:t>
            </a:r>
            <a:r>
              <a:rPr lang="ru-RU" dirty="0"/>
              <a:t>на поиск диких пчел.</a:t>
            </a:r>
          </a:p>
          <a:p>
            <a:pPr>
              <a:buNone/>
            </a:pPr>
            <a:r>
              <a:rPr lang="ru-RU" dirty="0"/>
              <a:t>Все медведи – сладкоежки, любят,  есть медок без спешки,</a:t>
            </a:r>
          </a:p>
          <a:p>
            <a:pPr>
              <a:buNone/>
            </a:pPr>
            <a:r>
              <a:rPr lang="ru-RU" dirty="0"/>
              <a:t>А наевшись, без тревоги до весны сопят в берлоге.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429684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терапия - метод точечного воздействия на кисть и стопу.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6483" y="1214422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«Су»  - кисть, «</a:t>
            </a:r>
            <a:r>
              <a:rPr lang="ru-RU" sz="2400" dirty="0" err="1" smtClean="0"/>
              <a:t>Джок</a:t>
            </a:r>
            <a:r>
              <a:rPr lang="ru-RU" sz="2400" dirty="0" smtClean="0"/>
              <a:t>» - стопа</a:t>
            </a:r>
            <a:endParaRPr lang="ru-RU" sz="2400" dirty="0"/>
          </a:p>
        </p:txBody>
      </p:sp>
      <p:pic>
        <p:nvPicPr>
          <p:cNvPr id="1026" name="Picture 2" descr="Массажер Су-Джо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2" y="2453685"/>
            <a:ext cx="3749675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Я мячом круги катаю,</a:t>
            </a:r>
          </a:p>
          <a:p>
            <a:r>
              <a:rPr lang="ru-RU" dirty="0"/>
              <a:t>Взад - вперед его гоняю.</a:t>
            </a:r>
          </a:p>
          <a:p>
            <a:r>
              <a:rPr lang="ru-RU" dirty="0"/>
              <a:t>Им поглажу я ладошку.</a:t>
            </a:r>
          </a:p>
          <a:p>
            <a:r>
              <a:rPr lang="ru-RU" dirty="0"/>
              <a:t>Будто я сметаю крошку,</a:t>
            </a:r>
          </a:p>
          <a:p>
            <a:r>
              <a:rPr lang="ru-RU" dirty="0"/>
              <a:t>И сожму его немножко,</a:t>
            </a:r>
          </a:p>
          <a:p>
            <a:r>
              <a:rPr lang="ru-RU" dirty="0"/>
              <a:t>Как сжимает лапу кошка,</a:t>
            </a:r>
          </a:p>
          <a:p>
            <a:r>
              <a:rPr lang="ru-RU" dirty="0"/>
              <a:t>Каждым пальцем мяч прижму,</a:t>
            </a:r>
          </a:p>
          <a:p>
            <a:r>
              <a:rPr lang="ru-RU" dirty="0"/>
              <a:t>И другой рукой начну.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539" y="671429"/>
            <a:ext cx="6546482" cy="6381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Массаж грецкими орехами: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5583564" cy="52383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ru-RU" sz="2000" dirty="0"/>
              <a:t>катать </a:t>
            </a:r>
            <a:r>
              <a:rPr lang="ru-RU" sz="2000" dirty="0" smtClean="0"/>
              <a:t> орех </a:t>
            </a:r>
            <a:r>
              <a:rPr lang="ru-RU" sz="2000" dirty="0"/>
              <a:t>между ладонями;</a:t>
            </a:r>
          </a:p>
          <a:p>
            <a:pPr lvl="0"/>
            <a:r>
              <a:rPr lang="ru-RU" sz="2000" dirty="0"/>
              <a:t>один орех прокатывать между пальцами (вращать внутри одной ладони перебирая пальцами);</a:t>
            </a:r>
          </a:p>
          <a:p>
            <a:pPr lvl="0"/>
            <a:r>
              <a:rPr lang="ru-RU" sz="2000" dirty="0" smtClean="0"/>
              <a:t>перекатывать </a:t>
            </a:r>
            <a:r>
              <a:rPr lang="ru-RU" sz="2000" dirty="0"/>
              <a:t>по тыльной стороне каждой ладони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вращение между ладонями по часовой стрелке;</a:t>
            </a:r>
          </a:p>
          <a:p>
            <a:pPr lvl="0"/>
            <a:r>
              <a:rPr lang="ru-RU" sz="2000" dirty="0" smtClean="0"/>
              <a:t>вращение между ладонями против часовой стрелки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8686800" y="1476156"/>
            <a:ext cx="2103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Игра с грецкими орехами занятие на Вачан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65" y="1146998"/>
            <a:ext cx="2677087" cy="183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пражнения с грецкими орехами - Со Вкус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39" y="3507006"/>
            <a:ext cx="2620185" cy="196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477</TotalTime>
  <Words>727</Words>
  <Application>Microsoft Office PowerPoint</Application>
  <PresentationFormat>Экран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Franklin Gothic Book</vt:lpstr>
      <vt:lpstr>Perpetua</vt:lpstr>
      <vt:lpstr>Times New Roman</vt:lpstr>
      <vt:lpstr>Wingdings</vt:lpstr>
      <vt:lpstr>Wingdings 2</vt:lpstr>
      <vt:lpstr>Справедливость</vt:lpstr>
      <vt:lpstr>Новые нетрадиционные логопедические здоровьесберегающие технологии в развитии речи детей дошкольного возраста. </vt:lpstr>
      <vt:lpstr>Актуальность</vt:lpstr>
      <vt:lpstr>Массаж</vt:lpstr>
      <vt:lpstr>Эффективное средство совершенствования психических функций</vt:lpstr>
      <vt:lpstr>Японская методика пальцевого массажа </vt:lpstr>
      <vt:lpstr>Массаж пальцев</vt:lpstr>
      <vt:lpstr>Массаж (самомассаж) подушечек пальцев</vt:lpstr>
      <vt:lpstr>Массаж Су-Джок терапия - метод точечного воздействия на кисть и стопу. </vt:lpstr>
      <vt:lpstr>Массаж грецкими орехами: </vt:lpstr>
      <vt:lpstr>Массаж шестигранными карандашами: </vt:lpstr>
      <vt:lpstr>Презентация PowerPoint</vt:lpstr>
      <vt:lpstr>Презентация PowerPoint</vt:lpstr>
      <vt:lpstr>Артикуляционный  массаж языка чайными ложками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ЯПОНСКАЯ МЕТОДИКА ПАЛЬЦЕВОГО МАССАЖА, КАК НОВАЯ ЛОГОПЕДИЧЕСКАЯ ТЕХНОЛОГИЯ</dc:title>
  <dc:creator>User</dc:creator>
  <cp:lastModifiedBy>Пользователь Windows</cp:lastModifiedBy>
  <cp:revision>54</cp:revision>
  <dcterms:created xsi:type="dcterms:W3CDTF">2017-02-06T04:12:13Z</dcterms:created>
  <dcterms:modified xsi:type="dcterms:W3CDTF">2022-10-26T19:01:06Z</dcterms:modified>
</cp:coreProperties>
</file>