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9" r:id="rId1"/>
  </p:sldMasterIdLst>
  <p:sldIdLst>
    <p:sldId id="280" r:id="rId2"/>
    <p:sldId id="268" r:id="rId3"/>
    <p:sldId id="285" r:id="rId4"/>
    <p:sldId id="286" r:id="rId5"/>
    <p:sldId id="288" r:id="rId6"/>
    <p:sldId id="295" r:id="rId7"/>
    <p:sldId id="293" r:id="rId8"/>
    <p:sldId id="296" r:id="rId9"/>
    <p:sldId id="29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6" autoAdjust="0"/>
    <p:restoredTop sz="94660"/>
  </p:normalViewPr>
  <p:slideViewPr>
    <p:cSldViewPr>
      <p:cViewPr>
        <p:scale>
          <a:sx n="60" d="100"/>
          <a:sy n="60" d="100"/>
        </p:scale>
        <p:origin x="-2102" y="-6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5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4DBA-A98E-4344-9405-C5FE9BD5BEF3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47A3-826A-47F8-8B89-9A43679F4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6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11"/>
          <p:cNvSpPr txBox="1"/>
          <p:nvPr/>
        </p:nvSpPr>
        <p:spPr>
          <a:xfrm>
            <a:off x="877888" y="896938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7650163" y="2608263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12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3F2BC-7642-4D50-A1D6-43AE3788540F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9499-4A5F-414D-9349-0FF05F533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6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CABE-406A-406D-8115-EC6DE18D9687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F11B-D2FD-44BD-8AD2-E066B11B3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5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F5F3-152C-4163-9219-1B30B6376DAD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32B7E-A439-4891-B142-E1FE228AC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5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C1E0-B4FE-4B8F-8563-E9DC2E37CF24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4001-896E-445C-A09F-5E1CE5051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5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C9D0-4DB9-4D60-8D27-0307832862BF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86B7D-CF65-4ED8-9D2E-6F0104908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6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5AEE-B5B7-4205-A945-1FFDD68BBFF8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285CC-92D6-492C-A2B0-A4B9414EB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C02B-1D6F-4C84-B93F-80D30E3993A9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3CDBD-FCC3-474F-B109-3F21FE44F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EAC8-D095-49D0-831D-0B5F22390A4E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E5BE-D2BF-4CA0-B2EA-5591B2632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6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00AF3-73FC-4ACE-9382-7BDBAE791038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7F10-FDDC-4E53-83F4-80FAC8BD5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6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1200D-3447-4818-BF65-61F2B79C893E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F35C2-C269-4AF2-B36B-B1DFA8A3C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5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EEAD-72DF-4920-926B-C4E997221301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5141-2A96-48D1-AA57-FB5C11EFA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6" name="Picture 7" descr="SD-PanelCont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" name="Picture 9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HDRibbonContent-UniformTrim.png"/>
            <p:cNvPicPr>
              <a:picLocks noChangeAspect="1"/>
            </p:cNvPicPr>
            <p:nvPr/>
          </p:nvPicPr>
          <p:blipFill>
            <a:blip r:embed="rId3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3"/>
          <p:cNvSpPr txBox="1"/>
          <p:nvPr/>
        </p:nvSpPr>
        <p:spPr>
          <a:xfrm>
            <a:off x="849313" y="9048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  <a:cs typeface="+mn-cs"/>
              </a:rPr>
              <a:t>“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7634288" y="2827338"/>
            <a:ext cx="4572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13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CB4C-C06B-4577-AC6D-ADD4F400B4EB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0377-6829-45C5-8A59-A7F07F91D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5C05667C-9DB8-4D68-9856-293213A1B4A1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B78962F3-651D-49FB-BBA1-91ACE1836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Arial" charset="0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Arial" charset="0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Arial" charset="0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568325"/>
          </a:xfrm>
        </p:spPr>
        <p:txBody>
          <a:bodyPr/>
          <a:lstStyle/>
          <a:p>
            <a:pPr eaLnBrk="1" hangingPunct="1"/>
            <a:endParaRPr lang="ru-RU" sz="3600" smtClean="0">
              <a:ln>
                <a:noFill/>
              </a:ln>
              <a:latin typeface="Garamond" pitchFamily="18" charset="0"/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042988" y="1916113"/>
            <a:ext cx="7129462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mbria" pitchFamily="18" charset="0"/>
              </a:rPr>
              <a:t>МБДОУ детский сад № 127 г.Данилова</a:t>
            </a:r>
          </a:p>
          <a:p>
            <a:pPr algn="ctr"/>
            <a:endParaRPr lang="ru-RU" sz="2800">
              <a:latin typeface="Cambria" pitchFamily="18" charset="0"/>
            </a:endParaRPr>
          </a:p>
          <a:p>
            <a:pPr algn="ctr"/>
            <a:r>
              <a:rPr lang="ru-RU" sz="2400">
                <a:latin typeface="Cambria" pitchFamily="18" charset="0"/>
              </a:rPr>
              <a:t> СТОРИСЕК</a:t>
            </a:r>
          </a:p>
          <a:p>
            <a:pPr algn="ctr"/>
            <a:r>
              <a:rPr lang="ru-RU" sz="2400"/>
              <a:t>«</a:t>
            </a:r>
            <a:r>
              <a:rPr lang="ru-RU" sz="2400">
                <a:latin typeface="Cambria" pitchFamily="18" charset="0"/>
              </a:rPr>
              <a:t>СКАЗКИ А.С.ПУШКИНА»</a:t>
            </a:r>
          </a:p>
          <a:p>
            <a:pPr algn="ctr"/>
            <a:endParaRPr lang="ru-RU" sz="2400">
              <a:latin typeface="Cambria" pitchFamily="18" charset="0"/>
            </a:endParaRPr>
          </a:p>
          <a:p>
            <a:pPr algn="ctr"/>
            <a:r>
              <a:rPr lang="ru-RU" sz="2400" u="sng">
                <a:latin typeface="Cambria" pitchFamily="18" charset="0"/>
              </a:rPr>
              <a:t>Возрастная категория детей:</a:t>
            </a:r>
            <a:r>
              <a:rPr lang="ru-RU" sz="2400">
                <a:latin typeface="Cambria" pitchFamily="18" charset="0"/>
              </a:rPr>
              <a:t> 5-7 лет</a:t>
            </a:r>
          </a:p>
          <a:p>
            <a:pPr algn="ctr"/>
            <a:endParaRPr lang="ru-RU" sz="2400">
              <a:latin typeface="Cambria" pitchFamily="18" charset="0"/>
            </a:endParaRPr>
          </a:p>
          <a:p>
            <a:pPr algn="ctr"/>
            <a:r>
              <a:rPr lang="ru-RU" sz="2400" u="sng">
                <a:latin typeface="Cambria" pitchFamily="18" charset="0"/>
              </a:rPr>
              <a:t>Педагоги:</a:t>
            </a:r>
            <a:r>
              <a:rPr lang="ru-RU" sz="2400">
                <a:latin typeface="Cambria" pitchFamily="18" charset="0"/>
              </a:rPr>
              <a:t> Васильева Ольга Евгеньевна</a:t>
            </a:r>
          </a:p>
          <a:p>
            <a:pPr algn="ctr"/>
            <a:r>
              <a:rPr lang="ru-RU" sz="2400">
                <a:latin typeface="Cambria" pitchFamily="18" charset="0"/>
              </a:rPr>
              <a:t>Харунова Елена Михайловна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013700" cy="1008063"/>
          </a:xfrm>
        </p:spPr>
        <p:txBody>
          <a:bodyPr/>
          <a:lstStyle/>
          <a:p>
            <a:pPr eaLnBrk="1" hangingPunct="1"/>
            <a:r>
              <a:rPr lang="ru-RU" sz="2800" b="1" smtClean="0">
                <a:ln>
                  <a:noFill/>
                </a:ln>
                <a:latin typeface="Garamond" pitchFamily="18" charset="0"/>
              </a:rPr>
              <a:t>СТОРИСЕК</a:t>
            </a:r>
            <a:r>
              <a:rPr lang="ru-RU" b="1" smtClean="0">
                <a:ln>
                  <a:noFill/>
                </a:ln>
                <a:latin typeface="Garamond" pitchFamily="18" charset="0"/>
              </a:rPr>
              <a:t> </a:t>
            </a:r>
            <a:r>
              <a:rPr lang="ru-RU" sz="2800" b="1" smtClean="0">
                <a:ln>
                  <a:noFill/>
                </a:ln>
                <a:latin typeface="Garamond" pitchFamily="18" charset="0"/>
              </a:rPr>
              <a:t>ПО СКАЗКАМ А.С.ПУШКИНА</a:t>
            </a: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684213" y="1196975"/>
            <a:ext cx="7775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Garamond" pitchFamily="18" charset="0"/>
              </a:rPr>
              <a:t> </a:t>
            </a:r>
            <a:r>
              <a:rPr lang="ru-RU" sz="2000">
                <a:latin typeface="Garamond" pitchFamily="18" charset="0"/>
              </a:rPr>
              <a:t>В ходе проведения тематической недели по сказкам А.С.Пушкина педагоги и воспитанники группы «Солнышко» </a:t>
            </a:r>
          </a:p>
          <a:p>
            <a:pPr algn="ctr"/>
            <a:r>
              <a:rPr lang="ru-RU" sz="2000">
                <a:latin typeface="Garamond" pitchFamily="18" charset="0"/>
              </a:rPr>
              <a:t>(5-7 лет) собрали КОРОБКУ ИСТОРИЙ, которая помогла более глубоко рассмотреть изучаемую тему.</a:t>
            </a:r>
          </a:p>
        </p:txBody>
      </p:sp>
      <p:pic>
        <p:nvPicPr>
          <p:cNvPr id="16387" name="Picture 4" descr="5MeZfQ5K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141663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wIyxnoLj6zI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8525" y="2565400"/>
            <a:ext cx="36290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013700" cy="1008063"/>
          </a:xfrm>
        </p:spPr>
        <p:txBody>
          <a:bodyPr/>
          <a:lstStyle/>
          <a:p>
            <a:pPr eaLnBrk="1" hangingPunct="1"/>
            <a:r>
              <a:rPr lang="ru-RU" sz="2800" b="1" smtClean="0">
                <a:ln>
                  <a:noFill/>
                </a:ln>
                <a:latin typeface="Garamond" pitchFamily="18" charset="0"/>
              </a:rPr>
              <a:t>СТОРИСЕК</a:t>
            </a:r>
            <a:r>
              <a:rPr lang="ru-RU" b="1" smtClean="0">
                <a:ln>
                  <a:noFill/>
                </a:ln>
                <a:latin typeface="Garamond" pitchFamily="18" charset="0"/>
              </a:rPr>
              <a:t> </a:t>
            </a:r>
            <a:r>
              <a:rPr lang="ru-RU" sz="2800" b="1" smtClean="0">
                <a:ln>
                  <a:noFill/>
                </a:ln>
                <a:latin typeface="Garamond" pitchFamily="18" charset="0"/>
              </a:rPr>
              <a:t>ПО СКАЗКАМ А.С.ПУШКИНА</a:t>
            </a: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684213" y="1196975"/>
            <a:ext cx="7775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Garamond" pitchFamily="18" charset="0"/>
              </a:rPr>
              <a:t> </a:t>
            </a:r>
            <a:r>
              <a:rPr lang="ru-RU" sz="2000">
                <a:latin typeface="Garamond" pitchFamily="18" charset="0"/>
              </a:rPr>
              <a:t>В КОРОБКЕ ИСТОРИЙ были представлены разнообразные игры и материалы, пособия и художественная литература по сказкам А.С.Пушкина.</a:t>
            </a:r>
          </a:p>
        </p:txBody>
      </p:sp>
      <p:pic>
        <p:nvPicPr>
          <p:cNvPr id="17411" name="Picture 7" descr="qGetE0FyFM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349500"/>
            <a:ext cx="74168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013700" cy="1008063"/>
          </a:xfrm>
        </p:spPr>
        <p:txBody>
          <a:bodyPr/>
          <a:lstStyle/>
          <a:p>
            <a:pPr eaLnBrk="1" hangingPunct="1"/>
            <a:r>
              <a:rPr lang="ru-RU" sz="2800" b="1" smtClean="0">
                <a:ln>
                  <a:noFill/>
                </a:ln>
                <a:latin typeface="Garamond" pitchFamily="18" charset="0"/>
              </a:rPr>
              <a:t>СТОРИСЕК</a:t>
            </a:r>
            <a:r>
              <a:rPr lang="ru-RU" b="1" smtClean="0">
                <a:ln>
                  <a:noFill/>
                </a:ln>
                <a:latin typeface="Garamond" pitchFamily="18" charset="0"/>
              </a:rPr>
              <a:t> </a:t>
            </a:r>
            <a:r>
              <a:rPr lang="ru-RU" sz="2800" b="1" smtClean="0">
                <a:ln>
                  <a:noFill/>
                </a:ln>
                <a:latin typeface="Garamond" pitchFamily="18" charset="0"/>
              </a:rPr>
              <a:t>ПО СКАЗКАМ А.С.ПУШКИНА</a:t>
            </a: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684213" y="1196975"/>
            <a:ext cx="7775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Garamond" pitchFamily="18" charset="0"/>
              </a:rPr>
              <a:t> </a:t>
            </a:r>
            <a:r>
              <a:rPr lang="ru-RU" sz="2000"/>
              <a:t>Подобрали несколько книг А.С.Пушкина с красочными иллюстрациями. Прочитали с детьми Сказку о золотом петушке и Сказку о рыбаке и рыбке.</a:t>
            </a:r>
          </a:p>
        </p:txBody>
      </p:sp>
      <p:pic>
        <p:nvPicPr>
          <p:cNvPr id="18435" name="Picture 4" descr="LrlHoqq5QQ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349500"/>
            <a:ext cx="56880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013700" cy="1008063"/>
          </a:xfrm>
        </p:spPr>
        <p:txBody>
          <a:bodyPr/>
          <a:lstStyle/>
          <a:p>
            <a:pPr eaLnBrk="1" hangingPunct="1"/>
            <a:r>
              <a:rPr lang="ru-RU" sz="2800" b="1" smtClean="0">
                <a:ln>
                  <a:noFill/>
                </a:ln>
                <a:latin typeface="Garamond" pitchFamily="18" charset="0"/>
              </a:rPr>
              <a:t>СТОРИСЕК</a:t>
            </a:r>
            <a:r>
              <a:rPr lang="ru-RU" b="1" smtClean="0">
                <a:ln>
                  <a:noFill/>
                </a:ln>
                <a:latin typeface="Garamond" pitchFamily="18" charset="0"/>
              </a:rPr>
              <a:t> </a:t>
            </a:r>
            <a:r>
              <a:rPr lang="ru-RU" sz="2800" b="1" smtClean="0">
                <a:ln>
                  <a:noFill/>
                </a:ln>
                <a:latin typeface="Garamond" pitchFamily="18" charset="0"/>
              </a:rPr>
              <a:t>ПО СКАЗКАМ А.С.ПУШКИНА</a:t>
            </a: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684213" y="1196975"/>
            <a:ext cx="7775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Garamond" pitchFamily="18" charset="0"/>
              </a:rPr>
              <a:t> </a:t>
            </a:r>
            <a:r>
              <a:rPr lang="ru-RU" sz="2000"/>
              <a:t>Подобрали</a:t>
            </a:r>
            <a:r>
              <a:rPr lang="ru-RU" sz="2000">
                <a:latin typeface="Garamond" pitchFamily="18" charset="0"/>
              </a:rPr>
              <a:t> </a:t>
            </a:r>
            <a:r>
              <a:rPr lang="ru-RU" sz="2000"/>
              <a:t>подходящую детям информацию о жизни и творчестве писателя; сказочные иллюстрации для папки-передвижки.</a:t>
            </a:r>
          </a:p>
        </p:txBody>
      </p:sp>
      <p:pic>
        <p:nvPicPr>
          <p:cNvPr id="19459" name="Picture 4" descr="B2mTzfJ1x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49500"/>
            <a:ext cx="4614863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6" descr="8Du4NwhBymPOD9+UcHxAriF3cXYKyyBlJaqEfAkTvjxkmqs6G3sGMl1kXE1d4KlV9qUVl4jHFf5KPJGb9PyOcuaV9smjJAAAAAElFTkSuQmC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AutoShape 8" descr="8Du4NwhBymPOD9+UcHxAriF3cXYKyyBlJaqEfAkTvjxkmqs6G3sGMl1kXE1d4KlV9qUVl4jHFf5KPJGb9PyOcuaV9smjJAAAAAElFTkSuQmC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AutoShape 10" descr="8Du4NwhBymPOD9+UcHxAriF3cXYKyyBlJaqEfAkTvjxkmqs6G3sGMl1kXE1d4KlV9qUVl4jHFf5KPJGb9PyOcuaV9smjJAAAAAElFTkSuQmC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3" name="Picture 11" descr="загруже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5900" y="4149725"/>
            <a:ext cx="4938713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013700" cy="1008063"/>
          </a:xfrm>
        </p:spPr>
        <p:txBody>
          <a:bodyPr/>
          <a:lstStyle/>
          <a:p>
            <a:pPr eaLnBrk="1" hangingPunct="1"/>
            <a:r>
              <a:rPr lang="ru-RU" sz="2800" b="1" smtClean="0">
                <a:ln>
                  <a:noFill/>
                </a:ln>
                <a:latin typeface="Garamond" pitchFamily="18" charset="0"/>
              </a:rPr>
              <a:t>СТОРИСЕК</a:t>
            </a:r>
            <a:r>
              <a:rPr lang="ru-RU" b="1" smtClean="0">
                <a:ln>
                  <a:noFill/>
                </a:ln>
                <a:latin typeface="Garamond" pitchFamily="18" charset="0"/>
              </a:rPr>
              <a:t> </a:t>
            </a:r>
            <a:r>
              <a:rPr lang="ru-RU" sz="2800" b="1" smtClean="0">
                <a:ln>
                  <a:noFill/>
                </a:ln>
                <a:latin typeface="Garamond" pitchFamily="18" charset="0"/>
              </a:rPr>
              <a:t>ПО СКАЗКАМ А.С.ПУШКИНА</a:t>
            </a: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684213" y="1196975"/>
            <a:ext cx="777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Провели литературную викторину по сказкам А.С.Пушкина</a:t>
            </a:r>
          </a:p>
        </p:txBody>
      </p:sp>
      <p:pic>
        <p:nvPicPr>
          <p:cNvPr id="20483" name="Picture 5" descr="t9FHgZ9zSH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16113"/>
            <a:ext cx="612140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013700" cy="1008063"/>
          </a:xfrm>
        </p:spPr>
        <p:txBody>
          <a:bodyPr/>
          <a:lstStyle/>
          <a:p>
            <a:pPr eaLnBrk="1" hangingPunct="1"/>
            <a:r>
              <a:rPr lang="ru-RU" sz="2800" b="1" smtClean="0">
                <a:ln>
                  <a:noFill/>
                </a:ln>
                <a:latin typeface="Garamond" pitchFamily="18" charset="0"/>
              </a:rPr>
              <a:t>СТОРИСЕК</a:t>
            </a:r>
            <a:r>
              <a:rPr lang="ru-RU" b="1" smtClean="0">
                <a:ln>
                  <a:noFill/>
                </a:ln>
                <a:latin typeface="Garamond" pitchFamily="18" charset="0"/>
              </a:rPr>
              <a:t> </a:t>
            </a:r>
            <a:r>
              <a:rPr lang="ru-RU" sz="2800" b="1" smtClean="0">
                <a:ln>
                  <a:noFill/>
                </a:ln>
                <a:latin typeface="Garamond" pitchFamily="18" charset="0"/>
              </a:rPr>
              <a:t>ПО СКАЗКАМ А.С.ПУШКИНА</a:t>
            </a:r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684213" y="1196975"/>
            <a:ext cx="7775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Garamond" pitchFamily="18" charset="0"/>
              </a:rPr>
              <a:t> </a:t>
            </a:r>
            <a:r>
              <a:rPr lang="ru-RU" sz="2000">
                <a:latin typeface="Garamond" pitchFamily="18" charset="0"/>
              </a:rPr>
              <a:t> </a:t>
            </a:r>
            <a:r>
              <a:rPr lang="ru-RU" sz="2000"/>
              <a:t>Распечатали раскраски по сказкам А.С.Пушкина, сделали аппликацию «Золотая рыбка» </a:t>
            </a:r>
          </a:p>
        </p:txBody>
      </p:sp>
      <p:pic>
        <p:nvPicPr>
          <p:cNvPr id="24579" name="Picture 4" descr="ayZol_5IKX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60575"/>
            <a:ext cx="4249738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vTHIq5QED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141663"/>
            <a:ext cx="46863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013700" cy="1008063"/>
          </a:xfrm>
        </p:spPr>
        <p:txBody>
          <a:bodyPr/>
          <a:lstStyle/>
          <a:p>
            <a:pPr eaLnBrk="1" hangingPunct="1"/>
            <a:r>
              <a:rPr lang="ru-RU" sz="2800" b="1" smtClean="0">
                <a:ln>
                  <a:noFill/>
                </a:ln>
                <a:latin typeface="Garamond" pitchFamily="18" charset="0"/>
              </a:rPr>
              <a:t>СТОРИСЕК</a:t>
            </a:r>
            <a:r>
              <a:rPr lang="ru-RU" b="1" smtClean="0">
                <a:ln>
                  <a:noFill/>
                </a:ln>
                <a:latin typeface="Garamond" pitchFamily="18" charset="0"/>
              </a:rPr>
              <a:t> </a:t>
            </a:r>
            <a:r>
              <a:rPr lang="ru-RU" sz="2800" b="1" smtClean="0">
                <a:ln>
                  <a:noFill/>
                </a:ln>
                <a:latin typeface="Garamond" pitchFamily="18" charset="0"/>
              </a:rPr>
              <a:t>ПО СКАЗКАМ А.С.ПУШКИНА</a:t>
            </a: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684213" y="1196975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Garamond" pitchFamily="18" charset="0"/>
              </a:rPr>
              <a:t> </a:t>
            </a:r>
            <a:r>
              <a:rPr lang="ru-RU" sz="2000">
                <a:latin typeface="Garamond" pitchFamily="18" charset="0"/>
              </a:rPr>
              <a:t> </a:t>
            </a:r>
            <a:r>
              <a:rPr lang="ru-RU" sz="2000"/>
              <a:t>Подобрали костюмы и атрибуты для игр драматизаций</a:t>
            </a:r>
          </a:p>
        </p:txBody>
      </p:sp>
      <p:pic>
        <p:nvPicPr>
          <p:cNvPr id="25603" name="Picture 4" descr="WN6Kwbl-1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45037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s93ufRzN4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3"/>
            <a:ext cx="439261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013700" cy="1008063"/>
          </a:xfrm>
        </p:spPr>
        <p:txBody>
          <a:bodyPr/>
          <a:lstStyle/>
          <a:p>
            <a:pPr eaLnBrk="1" hangingPunct="1"/>
            <a:r>
              <a:rPr lang="ru-RU" sz="2800" b="1" smtClean="0">
                <a:ln>
                  <a:noFill/>
                </a:ln>
                <a:latin typeface="Garamond" pitchFamily="18" charset="0"/>
              </a:rPr>
              <a:t>СТОРИСЕК</a:t>
            </a:r>
            <a:r>
              <a:rPr lang="ru-RU" b="1" smtClean="0">
                <a:ln>
                  <a:noFill/>
                </a:ln>
                <a:latin typeface="Garamond" pitchFamily="18" charset="0"/>
              </a:rPr>
              <a:t> </a:t>
            </a:r>
            <a:r>
              <a:rPr lang="ru-RU" sz="2800" b="1" smtClean="0">
                <a:ln>
                  <a:noFill/>
                </a:ln>
                <a:latin typeface="Garamond" pitchFamily="18" charset="0"/>
              </a:rPr>
              <a:t>ПО СКАЗКАМ А.С.ПУШКИНА</a:t>
            </a:r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684213" y="1196975"/>
            <a:ext cx="7775575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/>
              <a:t>Перечень элементов КОРОБКИ ИСТОРИЙ:</a:t>
            </a:r>
          </a:p>
          <a:p>
            <a:pPr marL="342900" indent="-342900"/>
            <a:endParaRPr lang="ru-RU" sz="2000"/>
          </a:p>
          <a:p>
            <a:pPr marL="342900" indent="-342900">
              <a:buFontTx/>
              <a:buAutoNum type="arabicPeriod"/>
            </a:pPr>
            <a:r>
              <a:rPr lang="ru-RU" sz="2000"/>
              <a:t>Книги А.С.Пушкина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Флешкарта с мультфильмами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Папка с биографией писателя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Папка-передвижка с иллюстрациями сказок А.С.Пушкина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Литературная викторина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Пазлы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Кубики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Дидактическая игра «Собери сказку»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Дидактическая игра «Расскажи сказку»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 Картинки к фланелеграфу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 Раскраски по сказкам А.С.Пушкина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 Раскраска-плакат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 Народные костюмы и атрибуты для игр драматизаций</a:t>
            </a:r>
          </a:p>
          <a:p>
            <a:pPr marL="342900" indent="-342900">
              <a:buFontTx/>
              <a:buAutoNum type="arabicPeriod"/>
            </a:pPr>
            <a:endParaRPr lang="ru-RU" sz="2000"/>
          </a:p>
          <a:p>
            <a:pPr marL="342900" indent="-342900">
              <a:buFontTx/>
              <a:buAutoNum type="arabicPeriod"/>
            </a:pPr>
            <a:endParaRPr lang="ru-RU" sz="2000"/>
          </a:p>
          <a:p>
            <a:pPr marL="342900" indent="-342900">
              <a:buFontTx/>
              <a:buAutoNum type="arabicPeriod"/>
            </a:pPr>
            <a:endParaRPr lang="ru-RU" sz="2000"/>
          </a:p>
          <a:p>
            <a:pPr marL="342900" indent="-342900" algn="ctr"/>
            <a:endParaRPr lang="ru-RU" sz="20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559</TotalTime>
  <Words>193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9</vt:i4>
      </vt:variant>
    </vt:vector>
  </HeadingPairs>
  <TitlesOfParts>
    <vt:vector size="27" baseType="lpstr">
      <vt:lpstr>Arial</vt:lpstr>
      <vt:lpstr>Calibri</vt:lpstr>
      <vt:lpstr>Garamond</vt:lpstr>
      <vt:lpstr>Cambria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Слайд 1</vt:lpstr>
      <vt:lpstr>СТОРИСЕК ПО СКАЗКАМ А.С.ПУШКИНА</vt:lpstr>
      <vt:lpstr>СТОРИСЕК ПО СКАЗКАМ А.С.ПУШКИНА</vt:lpstr>
      <vt:lpstr>СТОРИСЕК ПО СКАЗКАМ А.С.ПУШКИНА</vt:lpstr>
      <vt:lpstr>СТОРИСЕК ПО СКАЗКАМ А.С.ПУШКИНА</vt:lpstr>
      <vt:lpstr>СТОРИСЕК ПО СКАЗКАМ А.С.ПУШКИНА</vt:lpstr>
      <vt:lpstr>СТОРИСЕК ПО СКАЗКАМ А.С.ПУШКИНА</vt:lpstr>
      <vt:lpstr>СТОРИСЕК ПО СКАЗКАМ А.С.ПУШКИНА</vt:lpstr>
      <vt:lpstr>СТОРИСЕК ПО СКАЗКАМ А.С.ПУШКИНА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нетрадиционных техник в художественном творчестве детей дошкольного возраста»</dc:title>
  <dc:creator>Old</dc:creator>
  <cp:lastModifiedBy>user</cp:lastModifiedBy>
  <cp:revision>33</cp:revision>
  <dcterms:created xsi:type="dcterms:W3CDTF">2022-01-22T15:20:23Z</dcterms:created>
  <dcterms:modified xsi:type="dcterms:W3CDTF">2022-11-02T13:05:19Z</dcterms:modified>
</cp:coreProperties>
</file>