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2" r:id="rId10"/>
    <p:sldId id="283" r:id="rId11"/>
    <p:sldId id="285" r:id="rId12"/>
    <p:sldId id="286" r:id="rId13"/>
    <p:sldId id="287" r:id="rId14"/>
    <p:sldId id="29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66"/>
    <a:srgbClr val="00FF00"/>
    <a:srgbClr val="FF00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7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14B7-A92F-49C5-BF5B-A2C408C27D18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CEFF-504F-44E3-ABDC-1B86C0B95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F7813-D4AF-4D33-A9C0-E1C727A8F364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D0B9-1513-4D0D-BAF8-2DB02BACA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A674-6BB2-4508-A9B5-DEE623FF5350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23C6-056D-472B-8109-842089BD7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023E-A974-47CF-8648-1472AAD68EC7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2FBA3-D44E-4CF8-A5C6-539608A5E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141B-FBD5-4431-B9EE-8677986E1F7B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C022-527D-4D9D-A08D-218BE3C14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EDE1-44E3-40D2-8BCB-F7D5217740ED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B801-8910-4104-AF43-2A34AC605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44BE-9534-4DE4-A0F1-9B2619DFFF17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0F986-CBD8-4F4C-B5C0-047E657F9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A281-97D4-4829-99CD-FFBE1BD9D823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5E5D-AB5E-4159-AFA8-819186BB8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3FDD-56D7-4764-A669-0EAB223F83A0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B1AD-7E79-4E2A-A0FD-2D3873288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E346-E7EB-436A-97FE-B363EF979FA0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13AA-F73F-4698-9B40-8123F30A8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F40C-1197-472D-BC9D-8B692A16DE4E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C207-00C0-4D87-8624-B17BE9E62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62DAE9-C594-4417-94BF-D109C3E80261}" type="datetimeFigureOut">
              <a:rPr lang="ru-RU"/>
              <a:pPr>
                <a:defRPr/>
              </a:pPr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E7F79C-6CE2-4CE6-BFA5-8CA61EEE5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User\Desktop\24b8801cd095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450" y="1125538"/>
            <a:ext cx="6769100" cy="46164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МБДОУ детский сад № 127 г.Данилова </a:t>
            </a:r>
          </a:p>
          <a:p>
            <a:pPr algn="ctr">
              <a:defRPr/>
            </a:pPr>
            <a:endParaRPr lang="ru-RU" sz="1400" b="1" dirty="0">
              <a:latin typeface="Georgia" pitchFamily="18" charset="0"/>
            </a:endParaRPr>
          </a:p>
          <a:p>
            <a:pPr algn="ctr">
              <a:defRPr/>
            </a:pPr>
            <a:endParaRPr lang="ru-RU" sz="1400" b="1" dirty="0">
              <a:latin typeface="Georgia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МУЗЕЙНАЯ ПЕДАГОГИКА </a:t>
            </a:r>
            <a:r>
              <a:rPr lang="ru-RU" sz="3200" b="1" i="1" dirty="0">
                <a:solidFill>
                  <a:srgbClr val="C00000"/>
                </a:solidFill>
              </a:rPr>
              <a:t>КАК ИННОВАЦИОННАЯ ПЕДАГОГИЧЕСКАЯ ТЕХНОЛОГИЯ В ДОУ</a:t>
            </a:r>
          </a:p>
          <a:p>
            <a:pPr algn="r">
              <a:defRPr/>
            </a:pPr>
            <a:endParaRPr lang="ru-RU" sz="3200" b="1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b="1" dirty="0">
                <a:latin typeface="Georgia" pitchFamily="18" charset="0"/>
              </a:rPr>
              <a:t>			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 Подготовила воспитатель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                                        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     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Васильева Ольга Евгеньевна</a:t>
            </a:r>
          </a:p>
          <a:p>
            <a:pPr algn="r">
              <a:defRPr/>
            </a:pP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1476375" y="1714500"/>
            <a:ext cx="2881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</a:rPr>
              <a:t>ОСЕНИНЫ, КУЗЬМИНКИ, РОЖДЕСТВО, МАСЛЕНИЦА, ПАСХА, ТРОИЦА – нередко проведение обрядовых праздников заканчивается чаепитием у самовара в  «Русской избе»                      </a:t>
            </a:r>
          </a:p>
        </p:txBody>
      </p:sp>
      <p:pic>
        <p:nvPicPr>
          <p:cNvPr id="24579" name="Picture 2" descr="C:\Users\Lenovo\Downloads\Mvy2kZDyJS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642938"/>
            <a:ext cx="4446587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1476375" y="908050"/>
            <a:ext cx="6191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</a:rPr>
              <a:t>В музейной комнате «Русская изба» можно заинтересовать детей дидактическими играми по данной теме. Игры развивают сообразительность, воображение, внимание и  память дошкольников.</a:t>
            </a:r>
          </a:p>
          <a:p>
            <a:pPr algn="ctr"/>
            <a:endParaRPr lang="ru-RU" sz="2000" b="1">
              <a:solidFill>
                <a:srgbClr val="00B050"/>
              </a:solidFill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565400"/>
            <a:ext cx="6626225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1476375" y="908050"/>
            <a:ext cx="61912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</a:rPr>
              <a:t>Музейно-педагогический аспект работы с детьми предполагает не только качество и количество полученной ими информации. Важно добиться пробуждения у ребят творческой активности. </a:t>
            </a:r>
          </a:p>
        </p:txBody>
      </p:sp>
      <p:pic>
        <p:nvPicPr>
          <p:cNvPr id="27651" name="Picture 2" descr="C:\Users\Lenovo\Downloads\IMG_1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643188"/>
            <a:ext cx="8048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1476375" y="857250"/>
            <a:ext cx="61912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B050"/>
                </a:solidFill>
              </a:rPr>
              <a:t>Методика построения игровых занятий предусматривает обязательное включение  практической части (изготовление тряпичной куклы, роспись кокошника, плетение пояса, лепка глиняных поделок и многое другое) </a:t>
            </a:r>
          </a:p>
          <a:p>
            <a:pPr algn="ctr"/>
            <a:endParaRPr lang="ru-RU" sz="2000" b="1">
              <a:solidFill>
                <a:srgbClr val="00B050"/>
              </a:solidFill>
            </a:endParaRPr>
          </a:p>
        </p:txBody>
      </p:sp>
      <p:pic>
        <p:nvPicPr>
          <p:cNvPr id="28675" name="Picture 2" descr="C:\Users\Lenovo\Downloads\IFZk6W1BdN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357438"/>
            <a:ext cx="76311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1476375" y="908050"/>
            <a:ext cx="3455988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B050"/>
                </a:solidFill>
              </a:rPr>
              <a:t>Можно с полным основанием утверждать, что приобщение детей к народной культуре требует высокого педагогического мастерства.</a:t>
            </a:r>
            <a:r>
              <a:rPr lang="ru-RU"/>
              <a:t> </a:t>
            </a:r>
            <a:r>
              <a:rPr lang="ru-RU" b="1">
                <a:solidFill>
                  <a:srgbClr val="00B050"/>
                </a:solidFill>
              </a:rPr>
              <a:t>Для подготовки занятий и мероприятий по приобщению детей к народной культуре можно использовать готовые материалы: картотеки, конспекты и сценарии, игры и папки-передвижки, демонстрационный материал, которые постоянно обновляются и пополняются.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908050"/>
            <a:ext cx="377983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1476375" y="908050"/>
            <a:ext cx="61912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</a:rPr>
              <a:t>Этнографический музей в воспитании детей играет очень важную роль. </a:t>
            </a:r>
          </a:p>
          <a:p>
            <a:pPr algn="ctr"/>
            <a:r>
              <a:rPr lang="ru-RU" sz="2000" b="1">
                <a:solidFill>
                  <a:srgbClr val="00B050"/>
                </a:solidFill>
              </a:rPr>
              <a:t>Основная ЦЕЛЬ детских музейно-педагогических программ заключается в том, чтобы помочь ребенку увидеть то, что стоит за вещью (экспонатом), понять её символический язык.</a:t>
            </a:r>
          </a:p>
        </p:txBody>
      </p:sp>
      <p:pic>
        <p:nvPicPr>
          <p:cNvPr id="14339" name="Picture 2" descr="C:\Users\Lenovo\Downloads\fg2m2FBZT9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214688"/>
            <a:ext cx="6167437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476375" y="908050"/>
            <a:ext cx="61912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</a:rPr>
              <a:t>Под МУЗЕЙНОЙ ПЕДАГОГИКОЙ следует понимать направленное воздействие на посетителя музейными средствами с целью формирования у него определенных навыков поведения в данной культурной среде, умения получать информацию непосредственно от вещи (экспоната) и воспринимать визуально-пространственный язык экспозиции.</a:t>
            </a:r>
          </a:p>
        </p:txBody>
      </p:sp>
      <p:pic>
        <p:nvPicPr>
          <p:cNvPr id="15363" name="Picture 2" descr="C:\Users\Lenovo\Downloads\0naIV3odp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429000"/>
            <a:ext cx="5738813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476375" y="908050"/>
            <a:ext cx="61912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</a:rPr>
              <a:t>В музейной комнате «РУССКАЯ ИЗБА» нашего детского сада насчитывается более 100 экспонатов, многие из которых имеют подлинную историческую значимость. </a:t>
            </a:r>
          </a:p>
          <a:p>
            <a:pPr algn="ctr"/>
            <a:endParaRPr lang="ru-RU" sz="2000" b="1">
              <a:solidFill>
                <a:srgbClr val="00B050"/>
              </a:solidFill>
            </a:endParaRPr>
          </a:p>
        </p:txBody>
      </p:sp>
      <p:pic>
        <p:nvPicPr>
          <p:cNvPr id="16387" name="Picture 2" descr="C:\Users\Lenovo\Downloads\QCtSXlLfW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357438"/>
            <a:ext cx="4699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Lenovo\Downloads\u2rd7OoxXo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929063"/>
            <a:ext cx="478631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1476375" y="1143000"/>
            <a:ext cx="33099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</a:rPr>
              <a:t>Музейный педагог выступает своего рода проводником, от которого требуются,       с одной стороны, должный профессионализм ученого (историка, этнографа, искусствоведа), а с другой – педагогические навыки, владение методическими приемами.</a:t>
            </a:r>
          </a:p>
        </p:txBody>
      </p:sp>
      <p:pic>
        <p:nvPicPr>
          <p:cNvPr id="17411" name="Picture 2" descr="C:\Users\Lenovo\Downloads\sG6zI_TAy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714375"/>
            <a:ext cx="41798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1476375" y="908050"/>
            <a:ext cx="6191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</a:rPr>
              <a:t>Основной принцип построения занятий с детьми в музейной комнате базируется на ИГРОВОЙ методике. В данном случае, ИГРА для дошкольников – не развлечение, а естественный способ общения с окружающим миром. </a:t>
            </a:r>
          </a:p>
        </p:txBody>
      </p:sp>
      <p:pic>
        <p:nvPicPr>
          <p:cNvPr id="18435" name="Picture 3" descr="C:\Users\Lenovo\Downloads\IMG_1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857500"/>
            <a:ext cx="671512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476375" y="908050"/>
            <a:ext cx="6191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</a:rPr>
              <a:t>Родная речь – это важнейший путь передачи духовного наследия из поколения в поколение. Поэтому на занятиях с детьми этнография и фольклор, взаимно дополняя друг друга, выступают как единое целое. Фольклор (</a:t>
            </a:r>
            <a:r>
              <a:rPr lang="ru-RU" sz="1400" b="1">
                <a:solidFill>
                  <a:srgbClr val="00B050"/>
                </a:solidFill>
              </a:rPr>
              <a:t>СКАЗКИ, ПЕСЕНКИ, ПОТЕШКИ, ПОСЛОВИЦЫ, ПОГОВОРКИ, ЗАГАДКИ, ХОРОВОДЫ )</a:t>
            </a:r>
          </a:p>
          <a:p>
            <a:pPr algn="ctr"/>
            <a:r>
              <a:rPr lang="ru-RU" sz="2000" b="1">
                <a:solidFill>
                  <a:srgbClr val="00B050"/>
                </a:solidFill>
              </a:rPr>
              <a:t>позволяет сделать изучаемую тему более яркой, образной, интересной.</a:t>
            </a:r>
          </a:p>
        </p:txBody>
      </p:sp>
      <p:pic>
        <p:nvPicPr>
          <p:cNvPr id="19459" name="Picture 2" descr="C:\Users\Lenovo\Downloads\FDAldn7hNX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643313"/>
            <a:ext cx="48609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1476375" y="908050"/>
            <a:ext cx="61912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</a:rPr>
              <a:t>Особое место в музейной деятельности принадлежит РУССКОЙ НАРОДНОЙ СКАЗКЕ, при этом форма её включения в содержание игровых занятий может быть различной.</a:t>
            </a:r>
          </a:p>
          <a:p>
            <a:pPr algn="ctr"/>
            <a:r>
              <a:rPr lang="ru-RU" b="1">
                <a:solidFill>
                  <a:srgbClr val="00B050"/>
                </a:solidFill>
              </a:rPr>
              <a:t>- ЧТЕНИЕ СКАЗКИ ПО КНИГЕ</a:t>
            </a:r>
          </a:p>
          <a:p>
            <a:pPr algn="ctr"/>
            <a:r>
              <a:rPr lang="ru-RU" b="1">
                <a:solidFill>
                  <a:srgbClr val="00B050"/>
                </a:solidFill>
              </a:rPr>
              <a:t>- ПЕРЕСКАЗ СКАЗКИ</a:t>
            </a:r>
          </a:p>
          <a:p>
            <a:pPr algn="ctr"/>
            <a:r>
              <a:rPr lang="ru-RU" b="1">
                <a:solidFill>
                  <a:srgbClr val="00B050"/>
                </a:solidFill>
              </a:rPr>
              <a:t>- ОБРАЩЕНИЕ К СЮЖЕТАМ ЗНАКОМЫХ СКАЗОК</a:t>
            </a:r>
          </a:p>
          <a:p>
            <a:pPr algn="ctr"/>
            <a:r>
              <a:rPr lang="ru-RU" b="1">
                <a:solidFill>
                  <a:srgbClr val="00B050"/>
                </a:solidFill>
              </a:rPr>
              <a:t>- ПОСТАНОВКА СПЕКТАКЛЯ ПО СКАЗКЕ</a:t>
            </a:r>
          </a:p>
        </p:txBody>
      </p:sp>
      <p:pic>
        <p:nvPicPr>
          <p:cNvPr id="20483" name="Picture 2" descr="C:\Users\Lenovo\Downloads\IMG_0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286125"/>
            <a:ext cx="62150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2336742_lar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1476375" y="908050"/>
            <a:ext cx="61912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</a:rPr>
              <a:t>Большое место в приобщении дошкольников к народной культуре занимают народные праздники и традиции. В них фокусируются накопленные веками тончайшие наблюдения за характерными особенностями времен года, погодными изменениями, поведением птиц, насекомых, растений. </a:t>
            </a:r>
          </a:p>
        </p:txBody>
      </p:sp>
      <p:pic>
        <p:nvPicPr>
          <p:cNvPr id="23555" name="Picture 3" descr="C:\Users\Lenovo\Downloads\NkRyA7TROQ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214688"/>
            <a:ext cx="45926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393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Gabriola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2015-11-13T16:36:55Z</dcterms:created>
  <dcterms:modified xsi:type="dcterms:W3CDTF">2021-08-06T10:50:20Z</dcterms:modified>
</cp:coreProperties>
</file>