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0" r:id="rId3"/>
    <p:sldId id="292" r:id="rId4"/>
    <p:sldId id="305" r:id="rId5"/>
    <p:sldId id="291" r:id="rId6"/>
    <p:sldId id="293" r:id="rId7"/>
    <p:sldId id="306" r:id="rId8"/>
    <p:sldId id="294" r:id="rId9"/>
    <p:sldId id="295" r:id="rId10"/>
    <p:sldId id="296" r:id="rId11"/>
    <p:sldId id="297" r:id="rId12"/>
    <p:sldId id="298" r:id="rId13"/>
    <p:sldId id="308" r:id="rId14"/>
    <p:sldId id="303" r:id="rId15"/>
    <p:sldId id="300" r:id="rId16"/>
    <p:sldId id="260" r:id="rId17"/>
    <p:sldId id="302" r:id="rId18"/>
    <p:sldId id="301" r:id="rId19"/>
    <p:sldId id="307" r:id="rId20"/>
    <p:sldId id="261" r:id="rId21"/>
    <p:sldId id="259" r:id="rId22"/>
    <p:sldId id="299" r:id="rId23"/>
    <p:sldId id="258" r:id="rId24"/>
    <p:sldId id="309" r:id="rId25"/>
    <p:sldId id="310" r:id="rId26"/>
    <p:sldId id="311" r:id="rId27"/>
    <p:sldId id="283" r:id="rId28"/>
  </p:sldIdLst>
  <p:sldSz cx="9144000" cy="6858000" type="screen4x3"/>
  <p:notesSz cx="6858000" cy="9144000"/>
  <p:custShowLst>
    <p:custShow name="Произвольный показ 2" id="0">
      <p:sldLst>
        <p:sld r:id="rId2"/>
        <p:sld r:id="rId24"/>
        <p:sld r:id="rId22"/>
        <p:sld r:id="rId17"/>
        <p:sld r:id="rId21"/>
        <p:sld r:id="rId3"/>
        <p:sld r:id="rId28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057" autoAdjust="0"/>
    <p:restoredTop sz="94639" autoAdjust="0"/>
  </p:normalViewPr>
  <p:slideViewPr>
    <p:cSldViewPr>
      <p:cViewPr varScale="1">
        <p:scale>
          <a:sx n="69" d="100"/>
          <a:sy n="69" d="100"/>
        </p:scale>
        <p:origin x="-126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FAAFC-7F0C-4E31-9287-3B73B739B3D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F3143-00D0-4559-AAF6-B460AE3166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DAF52-3867-41B6-910D-0BBC81CB5EB9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DBC99-9976-46CF-8EB3-5C3E416263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4;&#1057;%20&#8470;127\Downloads\07_CHajkovskij_Vals_cvetov_Simfonicheskij_-_Vals_cvetov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85861"/>
            <a:ext cx="7772400" cy="231459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ПРОЕКТ ПО ЭКОЛОГИИ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«ЦВЕТЫ ВОЛШЕБНОЙ КРАСОТЫ»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3929066"/>
            <a:ext cx="6143668" cy="17526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МБДОУ детский сад № 127                      г.Данилова Ярославской области</a:t>
            </a:r>
          </a:p>
          <a:p>
            <a:r>
              <a:rPr lang="ru-RU" sz="24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Воспитатель: Васильева Ольга Евгеньевна</a:t>
            </a:r>
            <a:endParaRPr lang="ru-RU" sz="24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07_CHajkovskij_Vals_cvetov_Simfonicheskij_-_Vals_cveto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29124" y="3429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7">
                <p:cTn id="22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285751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357166"/>
            <a:ext cx="8572560" cy="6072230"/>
          </a:xfrm>
        </p:spPr>
        <p:txBody>
          <a:bodyPr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8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Основной этап реализации проекта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исследовательский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- Беседы, направленные на решение экологических проблем в ближайшем окружении ребёнка и на планете Земля в целом, на воспитание любви к природе и окружающему миру.</a:t>
            </a:r>
          </a:p>
          <a:p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- Взаимодействие с родителями: акции «Поделимся семенами» и «Поделимся рассадой».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Практическая деятельность: самостоятельный или совместный с воспитателем труд в уголке природы, на участке детского сада по поддержанию необходимых условий для жизни растений (посадка семян в комнатных условиях, выращивание рассады; высадка рассады в грунт, уход за растениями). 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Наблюдения в Центре природы группового помещения, на участке детского сада, в ближайшем природном окружении.</a:t>
            </a:r>
          </a:p>
          <a:p>
            <a:pPr>
              <a:buFontTx/>
              <a:buChar char="-"/>
            </a:pPr>
            <a:endParaRPr lang="ru-RU" sz="9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Опытно-экспериментальная деятельность, направленная на формирование обобщённых представлений о явлениях природы, понимание взаимосвязей  и закономерных процессов в природе.</a:t>
            </a:r>
          </a:p>
          <a:p>
            <a:pPr>
              <a:buFontTx/>
              <a:buChar char="-"/>
            </a:pPr>
            <a:endParaRPr lang="ru-RU" sz="9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Художественное творчество (рисование, лепка, аппликация), способствующее эстетическому развитию ребёнка.</a:t>
            </a:r>
          </a:p>
          <a:p>
            <a:r>
              <a:rPr lang="ru-RU" sz="21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- Экологические прогулки по территории детского сада, тематическая экскурсия в "Летний сад" города Данилова.</a:t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21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57150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14290"/>
            <a:ext cx="8640960" cy="6215106"/>
          </a:xfrm>
        </p:spPr>
        <p:txBody>
          <a:bodyPr>
            <a:normAutofit fontScale="47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4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51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51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5100" b="1" i="1" dirty="0" smtClean="0">
                <a:solidFill>
                  <a:schemeClr val="accent3">
                    <a:lumMod val="50000"/>
                  </a:schemeClr>
                </a:solidFill>
              </a:rPr>
              <a:t>Заключительный этап реализации проекта </a:t>
            </a:r>
            <a:r>
              <a:rPr lang="ru-RU" sz="5100" dirty="0" smtClean="0">
                <a:solidFill>
                  <a:schemeClr val="accent3">
                    <a:lumMod val="50000"/>
                  </a:schemeClr>
                </a:solidFill>
              </a:rPr>
              <a:t>–                      </a:t>
            </a:r>
            <a:r>
              <a:rPr lang="ru-RU" sz="5100" b="1" i="1" dirty="0" smtClean="0">
                <a:solidFill>
                  <a:schemeClr val="accent3">
                    <a:lumMod val="50000"/>
                  </a:schemeClr>
                </a:solidFill>
              </a:rPr>
              <a:t>итоговый</a:t>
            </a:r>
          </a:p>
          <a:p>
            <a:endParaRPr lang="ru-RU" sz="9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  <a:t>Развлечение по экологии «Найди клад».</a:t>
            </a:r>
          </a:p>
          <a:p>
            <a:pPr>
              <a:buFontTx/>
              <a:buChar char="-"/>
            </a:pPr>
            <a:endParaRPr lang="ru-RU" sz="17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  <a:t> Выставка творческих работ «Цветы волшебной красоты».</a:t>
            </a:r>
          </a:p>
          <a:p>
            <a:pPr>
              <a:buFontTx/>
              <a:buChar char="-"/>
            </a:pPr>
            <a:endParaRPr lang="ru-RU" sz="17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  <a:t> Создание </a:t>
            </a:r>
            <a:r>
              <a:rPr lang="ru-RU" sz="4200" dirty="0" err="1" smtClean="0">
                <a:solidFill>
                  <a:schemeClr val="accent3">
                    <a:lumMod val="50000"/>
                  </a:schemeClr>
                </a:solidFill>
              </a:rPr>
              <a:t>Лэпбука</a:t>
            </a:r>
            <a: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  <a:t> по экологии «Цветы».</a:t>
            </a:r>
          </a:p>
          <a:p>
            <a:pPr>
              <a:buFontTx/>
              <a:buChar char="-"/>
            </a:pPr>
            <a:endParaRPr lang="ru-RU" sz="17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  <a:t>Разработка дидактической игры по данной теме «Разрезные картинки».</a:t>
            </a:r>
          </a:p>
          <a:p>
            <a:pPr>
              <a:buFontTx/>
              <a:buChar char="-"/>
            </a:pPr>
            <a:endParaRPr lang="ru-RU" sz="17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  <a:t>Составление презентации  «Цветы».</a:t>
            </a:r>
          </a:p>
          <a:p>
            <a: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  <a:t>- Сбор семян растений и цветов с участка детского сада.</a:t>
            </a:r>
          </a:p>
          <a:p>
            <a:endParaRPr lang="ru-RU" sz="19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  <a:t> Пополнение ЦЕНТРА ПРИРОДЫ  и ЦЕНТРА ЭКСПЕРИМЕНТИРОВАНИЯ в групповом помещении различными природными и бросовыми материалами, пополнение игротеки экологических развивающих игр, </a:t>
            </a:r>
            <a:r>
              <a:rPr lang="ru-RU" sz="4200" smtClean="0">
                <a:solidFill>
                  <a:schemeClr val="accent3">
                    <a:lumMod val="50000"/>
                  </a:schemeClr>
                </a:solidFill>
              </a:rPr>
              <a:t>приобретение приборов </a:t>
            </a:r>
            <a:r>
              <a:rPr lang="ru-RU" sz="4200" dirty="0" smtClean="0">
                <a:solidFill>
                  <a:schemeClr val="accent3">
                    <a:lumMod val="50000"/>
                  </a:schemeClr>
                </a:solidFill>
              </a:rPr>
              <a:t>для экспериментирования.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sz="24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2857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500042"/>
            <a:ext cx="8643998" cy="5929354"/>
          </a:xfrm>
        </p:spPr>
        <p:txBody>
          <a:bodyPr>
            <a:normAutofit fontScale="6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4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4500" b="1" dirty="0" smtClean="0">
                <a:solidFill>
                  <a:schemeClr val="accent3">
                    <a:lumMod val="50000"/>
                  </a:schemeClr>
                </a:solidFill>
              </a:rPr>
              <a:t>Ожидаемые результаты:</a:t>
            </a:r>
          </a:p>
          <a:p>
            <a:endParaRPr lang="ru-RU" sz="1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Повышение уровня экологической культуры воспитателя и уровня экологической воспитанности дошкольников.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Развитие интеллекта воспитанников: расширение кругозора, развитие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сенсорики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и наблюдательности, умения  устанавливать связи, зависимости, обнаруживать причины и следствия, развитие разных форм речи – диалога, описания, объяснения, рассказа.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Развитие у дошкольников таких моральных качеств, как способность сочувствовать, сопереживать, заботиться о живых объектах природы.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Формирование умения видеть красоту в любых естественных проявлениях здорового живого организма и наслаждаться ею, понимать красоту природы, создавая её своими руками через разные формы изобразительной деятельности.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Развитие у дошкольников способности осознавать последствия своих действий по отношению к окружающей среде, воспитание бережного отношения к природе.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anypics.ru-66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85728"/>
            <a:ext cx="4623378" cy="62865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1364156393_bttnvarzprcmfn5p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28"/>
            <a:ext cx="4572032" cy="62272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2714613" y="357166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НАШИ ДОСТИЖЕНИЯ</a:t>
            </a:r>
            <a:endParaRPr lang="ru-RU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1364156393_bttnvarzprcmfn5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4786346" cy="65722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anypics.ru-661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7448" y="281306"/>
            <a:ext cx="4752237" cy="64338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1364156393_bttnvarzprcmfn5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1" y="214290"/>
            <a:ext cx="5407355" cy="40555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anypics.ru-661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2500306"/>
            <a:ext cx="5167349" cy="41612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4357686" y="908720"/>
            <a:ext cx="4786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Ухаживаем за комнатными растениями</a:t>
            </a:r>
            <a:endParaRPr lang="ru-RU" sz="3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546a0b4cdb826947dea0a3e616aa6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5124976" cy="38437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d546a0b4cdb826947dea0a3e616aa6e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463833"/>
            <a:ext cx="4478087" cy="33585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d546a0b4cdb826947dea0a3e616aa6e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500438"/>
            <a:ext cx="4286279" cy="32147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251521" y="4581128"/>
            <a:ext cx="38204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САЖАЕМ, НАБЛЮДАЕМ, ЭКСПЕРИМЕНТИРУЕМ</a:t>
            </a:r>
            <a:endParaRPr lang="ru-RU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986377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625310"/>
            <a:ext cx="5000660" cy="37504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13401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82194"/>
            <a:ext cx="4429156" cy="33218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134012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500042"/>
            <a:ext cx="3333740" cy="25003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134012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4071942"/>
            <a:ext cx="3333740" cy="25003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546a0b4cdb826947dea0a3e616aa6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89563"/>
            <a:ext cx="5124976" cy="38437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d546a0b4cdb826947dea0a3e616aa6e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85728"/>
            <a:ext cx="3786214" cy="33218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d546a0b4cdb826947dea0a3e616aa6e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3357562"/>
            <a:ext cx="4500594" cy="33754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251521" y="4077073"/>
            <a:ext cx="331236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НАШИ РЕЗУЛЬТАТЫ</a:t>
            </a:r>
            <a:endParaRPr lang="ru-RU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546a0b4cdb826947dea0a3e616aa6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89563"/>
            <a:ext cx="5124976" cy="38437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d546a0b4cdb826947dea0a3e616aa6e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463833"/>
            <a:ext cx="4478086" cy="33585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d546a0b4cdb826947dea0a3e616aa6e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3597041"/>
            <a:ext cx="4157476" cy="31181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251521" y="4077073"/>
            <a:ext cx="331236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14356"/>
            <a:ext cx="9001156" cy="5500726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Всё хорошее в людях - из детства!</a:t>
            </a:r>
            <a:b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Как истоки добра пробудить?</a:t>
            </a:r>
            <a:b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Прикоснуться к природе всем сердцем:</a:t>
            </a:r>
            <a:b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Удивиться, узнать, полюбить!</a:t>
            </a:r>
            <a:b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Мы хотим, чтоб земля расцветала,</a:t>
            </a:r>
            <a:b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 росли, как цветы, малыши,</a:t>
            </a:r>
            <a:b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Чтоб для них экология стала</a:t>
            </a:r>
            <a:b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Не наукой, а частью души!</a:t>
            </a:r>
            <a: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857496"/>
            <a:ext cx="6143668" cy="50006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400" b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400" b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400" b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4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ySxeaNa46b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964389"/>
            <a:ext cx="6858048" cy="51435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53640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Экологическое развлечение     «НАЙДИ КЛАД»</a:t>
            </a:r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1364156393_bttnvarzprcmfn5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4357718" cy="3571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anypics.ru-661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862715" y="709393"/>
            <a:ext cx="4500594" cy="3653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4429124" y="214290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НАШЕ ТВОРЧЕСТВО</a:t>
            </a:r>
            <a:endParaRPr lang="ru-RU" sz="3200" dirty="0"/>
          </a:p>
        </p:txBody>
      </p:sp>
      <p:pic>
        <p:nvPicPr>
          <p:cNvPr id="6" name="Рисунок 5" descr="1364156393_bttnvarzprcmfn5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3162517"/>
            <a:ext cx="4786346" cy="35897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986377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625310"/>
            <a:ext cx="5000660" cy="37504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13401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82194"/>
            <a:ext cx="4429156" cy="33218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134012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500042"/>
            <a:ext cx="3333741" cy="25003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134012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4071942"/>
            <a:ext cx="3333741" cy="25003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986377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5185871" cy="40005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13401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2500306"/>
            <a:ext cx="5246852" cy="4125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71934" y="0"/>
            <a:ext cx="4857784" cy="192880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2800" b="1" baseline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Д</a:t>
            </a:r>
            <a:r>
              <a:rPr kumimoji="0" lang="ru-RU" sz="12800" b="1" i="0" u="none" strike="noStrike" kern="1200" cap="none" spc="0" normalizeH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идактическое</a:t>
            </a:r>
            <a:r>
              <a:rPr kumimoji="0" lang="ru-RU" sz="12800" b="1" i="0" u="none" strike="noStrike" kern="1200" cap="none" spc="0" normalizeH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пособие РАЗРЕЗНЫЕ КАРТИНКИ «</a:t>
            </a:r>
            <a:r>
              <a:rPr lang="ru-RU" sz="1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Ц</a:t>
            </a:r>
            <a:r>
              <a:rPr kumimoji="0" lang="ru-RU" sz="12800" b="1" i="0" u="none" strike="noStrike" kern="1200" cap="none" spc="0" normalizeH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ВЕТЫ</a:t>
            </a:r>
            <a:r>
              <a:rPr kumimoji="0" lang="ru-RU" sz="12800" b="1" i="0" u="none" strike="noStrike" kern="1200" cap="none" spc="0" normalizeH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»</a:t>
            </a:r>
            <a:r>
              <a:rPr kumimoji="0" lang="ru-RU" sz="80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500570"/>
            <a:ext cx="4572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ЛЭПБУК «ЦВЕТЫ»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sz="3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986377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142852"/>
            <a:ext cx="5000660" cy="38219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13401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434232"/>
            <a:ext cx="3986576" cy="29899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3438" y="642919"/>
            <a:ext cx="3814762" cy="2357453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80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500570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8" name="Рисунок 7" descr="134012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071810"/>
            <a:ext cx="4643470" cy="36612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986377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36281" y="2393149"/>
            <a:ext cx="4857784" cy="36433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13401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303593"/>
            <a:ext cx="4643470" cy="34826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3438" y="642919"/>
            <a:ext cx="3814762" cy="2357453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80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500570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8" name="Рисунок 7" descr="134012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089675"/>
            <a:ext cx="4643470" cy="34826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5286380" y="500042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ОБНОВЛЕНИЕ ЦЕНТРА ПРИРОДЫ И ЭКСПЕРИМЕНТИРОВАНИЯ</a:t>
            </a:r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986377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571744"/>
            <a:ext cx="3857621" cy="30807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13401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303593"/>
            <a:ext cx="4643469" cy="34826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3438" y="642919"/>
            <a:ext cx="3814762" cy="2357453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80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500570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8" name="Рисунок 7" descr="134012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089675"/>
            <a:ext cx="4643469" cy="34826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ЦВЕТЫ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1000108"/>
            <a:ext cx="6072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</a:t>
            </a:r>
            <a:endParaRPr lang="ru-RU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4678" y="2428868"/>
            <a:ext cx="2286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</a:t>
            </a:r>
            <a:endParaRPr lang="ru-RU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3042" y="3929066"/>
            <a:ext cx="5643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ВНИМАНИЕ</a:t>
            </a:r>
            <a:endParaRPr lang="ru-RU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21431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14290"/>
            <a:ext cx="8715436" cy="6072230"/>
          </a:xfrm>
        </p:spPr>
        <p:txBody>
          <a:bodyPr>
            <a:normAutofit fontScale="850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Планета Земля – наш общий дом, каждый человек, живущий в нём, должен заботливо и бережно относиться к нему, сохраняя все его ценности и богатства. 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Природа – вот наше богатство!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Осознанно-правильное отношение к природе вырабатывается у дошкольников при условии тесного контакта и различных форм взаимодействия с растениями и животными, имеющимися в помещении и на участке детского сада.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Зелёные насаждения на территории нашего детского сада в первую очередь уменьшают химическое загрязнение среды, путём выделения кислорода во время процесса фотосинтеза, сокращают содержание в атмосфере пыли и вредных веществ. Проблема в том, что их количество недостаточно для обширной территории нашего детского сада.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21431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857232"/>
            <a:ext cx="8715436" cy="5715040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Возникла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идея: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создать на территории участка для прогулки цветочные клумбы, формируя тем самым у детей осознанно-правильное отношение к объектам живой природы.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Цветы – это не только красота, но и часть живой природы, которую надо беречь и охранять, и, конечно же, знать. Знать строение цветка, его внешний вид, особенности, целебные свойства.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Кроме этого цветы служат объектом для проведения практических занятий и отработки умений воспитанников по работе с садовым инвентарём, посадке и уходу за растениями.</a:t>
            </a:r>
          </a:p>
          <a:p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2"/>
            <a:ext cx="7772400" cy="78581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142984"/>
            <a:ext cx="8643998" cy="5429288"/>
          </a:xfrm>
        </p:spPr>
        <p:txBody>
          <a:bodyPr>
            <a:normAutofit fontScale="5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0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5100" dirty="0" smtClean="0">
                <a:solidFill>
                  <a:schemeClr val="accent3">
                    <a:lumMod val="50000"/>
                  </a:schemeClr>
                </a:solidFill>
              </a:rPr>
              <a:t>Насколько бедны оказались бы мы, не будь на земле цветов. </a:t>
            </a:r>
          </a:p>
          <a:p>
            <a:r>
              <a:rPr lang="ru-RU" sz="5100" dirty="0" smtClean="0">
                <a:solidFill>
                  <a:schemeClr val="accent3">
                    <a:lumMod val="50000"/>
                  </a:schemeClr>
                </a:solidFill>
              </a:rPr>
              <a:t>При ознакомлении детей с природой мы, взрослые, стремимся дать образец гуманного отношения ко всему живому, чтобы ребенок понимал, что у каждого объекта есть свое место в природе и свое назначение. </a:t>
            </a:r>
          </a:p>
          <a:p>
            <a:r>
              <a:rPr lang="ru-RU" sz="5100" dirty="0" smtClean="0">
                <a:solidFill>
                  <a:schemeClr val="accent3">
                    <a:lumMod val="50000"/>
                  </a:schemeClr>
                </a:solidFill>
              </a:rPr>
              <a:t>Сорвать цветок может каждый, а вот сказать, какой цветок сорвал, далеко не все.</a:t>
            </a:r>
          </a:p>
          <a:p>
            <a:r>
              <a:rPr lang="ru-RU" sz="5100" dirty="0" smtClean="0">
                <a:solidFill>
                  <a:schemeClr val="accent3">
                    <a:lumMod val="50000"/>
                  </a:schemeClr>
                </a:solidFill>
              </a:rPr>
              <a:t>  Учитывая то, что детям необходимо «живое» общение с природой, наблюдения и практическая деятельность в природе, был разработан экологический проект «Цветы волшебной красоты».</a:t>
            </a:r>
          </a:p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36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285751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714356"/>
            <a:ext cx="8715436" cy="5715040"/>
          </a:xfrm>
        </p:spPr>
        <p:txBody>
          <a:bodyPr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</a:rPr>
              <a:t>Цель проекта: Осуществление экологического развития детей путём реализации практико-ориентированной проектной деятельности, являющейся ведущим средством формирования основ целостной, экологической картины окружающего мира.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Задачи проекта: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Формирование у детей элементарных представлений о взаимосвязях и взаимодействиях растений со средой обитания, бережного отношения к природным объектам.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Развитие устойчивого интереса детей к природе, к растительному миру в целом, развитие потребности познания окружающего мира, вдумчивого и бережного отношения к объектам природы.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Формирование системы практических умений по изучению и улучшению состояния окружающей природы, умения видеть причину и следствие того или иного явления, делать выводы, строить логические суждения, т.е. заложить основы экологического мышления, познания основных законов, взаимосвязи и взаимозависимости в природе.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Воспитание бережного отношения к природе, формирование умения ответственно ухаживать за растениями, желания наблюдать за жизнью растений, выделять характерные особенности их внешнего вида.</a:t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24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114300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714356"/>
            <a:ext cx="8929718" cy="585791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Вид проекта: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познавательно – исследовательский, творческий, долгосрочный. 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Участники проекта: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дети старшей группы, воспитатель, родители.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Сроки реализации проекта: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март – август 2017г.</a:t>
            </a:r>
          </a:p>
          <a:p>
            <a:endParaRPr lang="ru-RU" sz="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Формы и методы работы с детьми: 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беседы, чтение художественной литературы, развивающие и дидактические игры, наблюдения, опыты, исследовательская и практическая деятельность, изобразительная деятельность, труд, экскурсия.</a:t>
            </a: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100013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928670"/>
            <a:ext cx="8643998" cy="5500726"/>
          </a:xfrm>
        </p:spPr>
        <p:txBody>
          <a:bodyPr>
            <a:normAutofit fontScale="9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9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9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900" b="1" dirty="0" smtClean="0">
                <a:solidFill>
                  <a:schemeClr val="accent3">
                    <a:lumMod val="50000"/>
                  </a:schemeClr>
                </a:solidFill>
              </a:rPr>
              <a:t>Ресурсное обеспечение: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>• 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Информационные ресурсы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>- научно-методическая, публицистическая и художественная литература по данной теме, интернет ресурсы.</a:t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>• 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Материальные ресурсы -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>экспериментальный участок, посадочный материал, семена садовых цветов, цветочная рассада, средства ухода (пакетированная почва, вода, контейнеры под рассаду, вёдра, совочки, лопата, грабли, лейки), материал для оформления творческих работ.</a:t>
            </a:r>
          </a:p>
          <a:p>
            <a:endParaRPr lang="ru-RU" sz="24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357189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357166"/>
            <a:ext cx="8858312" cy="6072230"/>
          </a:xfrm>
        </p:spPr>
        <p:txBody>
          <a:bodyPr>
            <a:normAutofit fontScale="92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i="1" dirty="0" smtClean="0">
                <a:solidFill>
                  <a:schemeClr val="accent3">
                    <a:lumMod val="50000"/>
                  </a:schemeClr>
                </a:solidFill>
              </a:rPr>
              <a:t>Подготовительный этап реализации проекта -  организационный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endParaRPr lang="ru-RU" sz="9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>
              <a:buFontTx/>
              <a:buChar char="-"/>
            </a:pPr>
            <a:r>
              <a:rPr lang="ru-RU" sz="2600" dirty="0" smtClean="0">
                <a:solidFill>
                  <a:schemeClr val="accent3">
                    <a:lumMod val="50000"/>
                  </a:schemeClr>
                </a:solidFill>
              </a:rPr>
              <a:t>Подбор дидактических  игр экологического содержания, направленных на развитие познавательной активности, формирования начал экологической культуры.</a:t>
            </a:r>
            <a:br>
              <a:rPr lang="ru-RU" sz="2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600" dirty="0" smtClean="0"/>
              <a:t> </a:t>
            </a:r>
            <a:r>
              <a:rPr lang="ru-RU" sz="2600" dirty="0" smtClean="0">
                <a:solidFill>
                  <a:schemeClr val="accent3">
                    <a:lumMod val="50000"/>
                  </a:schemeClr>
                </a:solidFill>
              </a:rPr>
              <a:t>- Подбор стихотворений, загадок, песен, сказок </a:t>
            </a:r>
          </a:p>
          <a:p>
            <a:pPr lvl="0"/>
            <a:r>
              <a:rPr lang="ru-RU" sz="2600" dirty="0" smtClean="0">
                <a:solidFill>
                  <a:schemeClr val="accent3">
                    <a:lumMod val="50000"/>
                  </a:schemeClr>
                </a:solidFill>
              </a:rPr>
              <a:t>по экологической теме.</a:t>
            </a:r>
          </a:p>
          <a:p>
            <a:pPr lvl="0">
              <a:buFontTx/>
              <a:buChar char="-"/>
            </a:pPr>
            <a:r>
              <a:rPr lang="ru-RU" sz="2600" dirty="0" smtClean="0">
                <a:solidFill>
                  <a:schemeClr val="accent3">
                    <a:lumMod val="50000"/>
                  </a:schemeClr>
                </a:solidFill>
              </a:rPr>
              <a:t>Подбор художественной и познавательной литературы                            для чтения детям.</a:t>
            </a:r>
          </a:p>
          <a:p>
            <a:pPr lvl="0">
              <a:buFontTx/>
              <a:buChar char="-"/>
            </a:pPr>
            <a:r>
              <a:rPr lang="ru-RU" sz="2600" dirty="0" smtClean="0">
                <a:solidFill>
                  <a:schemeClr val="accent3">
                    <a:lumMod val="50000"/>
                  </a:schemeClr>
                </a:solidFill>
              </a:rPr>
              <a:t>Подбор наглядного материала, презентаций  и видеороликов                                             по экологической теме.</a:t>
            </a:r>
          </a:p>
          <a:p>
            <a:pPr lvl="0"/>
            <a:r>
              <a:rPr lang="ru-RU" sz="2600" dirty="0" smtClean="0">
                <a:solidFill>
                  <a:schemeClr val="accent3">
                    <a:lumMod val="50000"/>
                  </a:schemeClr>
                </a:solidFill>
              </a:rPr>
              <a:t>- Подготовка материала для практической и изобразительной деятельности.</a:t>
            </a:r>
            <a:br>
              <a:rPr lang="ru-RU" sz="2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600" dirty="0" smtClean="0">
                <a:solidFill>
                  <a:schemeClr val="accent3">
                    <a:lumMod val="50000"/>
                  </a:schemeClr>
                </a:solidFill>
              </a:rPr>
              <a:t>- Определение участков для формирования цветочных клумб.</a:t>
            </a:r>
          </a:p>
          <a:p>
            <a:endParaRPr lang="ru-RU" sz="24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428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3749</TotalTime>
  <Words>697</Words>
  <Application>Microsoft Office PowerPoint</Application>
  <PresentationFormat>Экран (4:3)</PresentationFormat>
  <Paragraphs>120</Paragraphs>
  <Slides>27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  <vt:variant>
        <vt:lpstr>Произвольные показы</vt:lpstr>
      </vt:variant>
      <vt:variant>
        <vt:i4>1</vt:i4>
      </vt:variant>
    </vt:vector>
  </HeadingPairs>
  <TitlesOfParts>
    <vt:vector size="29" baseType="lpstr">
      <vt:lpstr>Тема Office</vt:lpstr>
      <vt:lpstr>ПРОЕКТ ПО ЭКОЛОГИИ  «ЦВЕТЫ ВОЛШЕБНОЙ КРАСОТЫ»</vt:lpstr>
      <vt:lpstr>  Всё хорошее в людях - из детства! Как истоки добра пробудить? Прикоснуться к природе всем сердцем: Удивиться, узнать, полюбить! Мы хотим, чтоб земля расцветала, И росли, как цветы, малыши, Чтоб для них экология стала Не наукой, а частью души!   </vt:lpstr>
      <vt:lpstr>    </vt:lpstr>
      <vt:lpstr>    </vt:lpstr>
      <vt:lpstr>    </vt:lpstr>
      <vt:lpstr>        </vt:lpstr>
      <vt:lpstr>    </vt:lpstr>
      <vt:lpstr>        </vt:lpstr>
      <vt:lpstr>         </vt:lpstr>
      <vt:lpstr>         </vt:lpstr>
      <vt:lpstr>         </vt:lpstr>
      <vt:lpstr>       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Произвольный показ 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страну цветов</dc:title>
  <dc:creator>Home</dc:creator>
  <cp:lastModifiedBy>Lenovo</cp:lastModifiedBy>
  <cp:revision>191</cp:revision>
  <dcterms:created xsi:type="dcterms:W3CDTF">2015-07-27T10:47:39Z</dcterms:created>
  <dcterms:modified xsi:type="dcterms:W3CDTF">2017-12-02T17:46:23Z</dcterms:modified>
</cp:coreProperties>
</file>