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4" r:id="rId3"/>
    <p:sldId id="291" r:id="rId4"/>
    <p:sldId id="293" r:id="rId5"/>
    <p:sldId id="295" r:id="rId6"/>
    <p:sldId id="303" r:id="rId7"/>
    <p:sldId id="258" r:id="rId8"/>
    <p:sldId id="302" r:id="rId9"/>
    <p:sldId id="259" r:id="rId10"/>
    <p:sldId id="261" r:id="rId11"/>
    <p:sldId id="305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009900"/>
    <a:srgbClr val="660066"/>
    <a:srgbClr val="934BC9"/>
    <a:srgbClr val="00CCFF"/>
    <a:srgbClr val="0066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B8332-4860-40C7-B423-D6E2A1171FCB}" type="datetimeFigureOut">
              <a:rPr lang="en-US"/>
              <a:pPr>
                <a:defRPr/>
              </a:pPr>
              <a:t>3/26/2018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F83CF5-63E1-43D8-94CB-57BA2F03C49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650842-9F8D-492B-A722-AE15D41B916F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A9D609-80F7-4E01-8507-0E3C6A2A1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A5090-DCC8-4264-A118-9C7C79F636BC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A5090-DCC8-4264-A118-9C7C79F636BC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ECAF-E91B-4951-8CAB-DAD9EF82EB85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3375-2B75-47C9-8645-DD6BFE610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981A-A52C-46C9-89B2-DD71AB88B845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396A-91E3-48B3-8812-3DBA0DC9CD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A2C-09C6-401E-B1CB-3AAFC250197B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E53B-5B73-4DB3-BCC7-943CD91044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29DE-5928-4AAB-B2BA-CA152F769280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9BB3-7C3C-4E8A-829F-9B7F42322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7422-75B8-45EB-A2BB-EA57F523B965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2C84-1650-429B-9C0E-A29524C793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E348-83DE-4A5F-B642-C606367DE34F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4B79-75CA-4DBE-A837-23E168E17C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ABC3-A686-4FCD-9FE8-20D09FE1C44F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F03B-7864-4EB1-9CB0-376A26CE7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17DA-921E-4B2A-A80D-190DCEB2F448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F423-D0C3-44CE-9A29-16FDE9B80D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F740-EE67-452A-A6B9-4B44EE565180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708E-1B2A-4283-AE09-AF921A4E6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E91D-FE95-47BB-B823-88932B976654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1339-08F1-4D13-B32A-E54000E0E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DFE0-82B0-4DA1-9586-DD77B9B92377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EE90-912E-47D1-8359-54B4AF265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Picture 67" descr="C:\Users\malves\AppData\Local\Microsoft\Windows\Temporary Internet Files\Content.IE5\IPBZL32E\MPj04312780000[1].jpg"/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-785842"/>
            <a:ext cx="8215322" cy="82153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  <a:softEdge rad="635000"/>
          </a:effec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F17816-0D20-4113-8C42-B72C99C6EE48}" type="datetime1">
              <a:rPr lang="ru-RU"/>
              <a:pPr>
                <a:defRPr/>
              </a:pPr>
              <a:t>26.03.2018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64681-3F68-40B7-B0D1-C18FCB8C0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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4213" y="357166"/>
            <a:ext cx="7391400" cy="3643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МБДОУ детский сад № 127 г.Данилова Ярославской обл.</a:t>
            </a:r>
            <a:r>
              <a:rPr lang="ru-RU" sz="2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  <a:t>ПРОЕКТ  </a:t>
            </a:r>
            <a:b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  <a:t> «Я ЗДОРОВЬЕ СБЕРЕГУ – САМ СЕБЕ </a:t>
            </a:r>
            <a:b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  <a:t>Я ПОМОГУ!»     </a:t>
            </a: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  <a:t>                                 </a:t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Выполнили: Васильева О.Е. – воспитатель,    инструктор по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физ-ре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Громова Г.Н. - воспитатель 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200" b="1" i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6" descr="задумался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929066"/>
            <a:ext cx="2247886" cy="258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D892A-A443-44A3-9579-E7C253B1A8D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ru-RU" sz="4000" b="1" dirty="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331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31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3438" y="1268413"/>
            <a:ext cx="4038600" cy="4857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/>
              <a:t>  </a:t>
            </a:r>
            <a:endParaRPr lang="ru-RU" sz="28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ABB85-2356-4F3A-AAD4-8A2AF207398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5" descr="SAM_971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947482">
            <a:off x="4548624" y="3061005"/>
            <a:ext cx="4013143" cy="3009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5" descr="SAM_971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325490">
            <a:off x="727141" y="970893"/>
            <a:ext cx="4121281" cy="3090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ru-RU" sz="4000" b="1" dirty="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331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31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3438" y="1268413"/>
            <a:ext cx="4038600" cy="4857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/>
              <a:t>  </a:t>
            </a:r>
            <a:endParaRPr lang="ru-RU" sz="28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ABB85-2356-4F3A-AAD4-8A2AF207398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9" name="Picture 5" descr="SAM_971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947482">
            <a:off x="4548624" y="3061005"/>
            <a:ext cx="4013142" cy="3009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5" descr="SAM_971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325490">
            <a:off x="727141" y="970893"/>
            <a:ext cx="4121280" cy="3090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899592" y="332657"/>
            <a:ext cx="7286676" cy="5960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360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467544" y="836712"/>
            <a:ext cx="8034986" cy="5613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sz="3600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681413" y="233363"/>
            <a:ext cx="15516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</a:rPr>
              <a:t>Вывод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539750" y="1285860"/>
            <a:ext cx="77057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2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   </a:t>
            </a:r>
            <a:r>
              <a:rPr lang="ru-RU" sz="20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процессе реализации нашего проекта мы достигли следующих </a:t>
            </a:r>
            <a:r>
              <a:rPr lang="ru-RU" sz="20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 результатов:</a:t>
            </a:r>
            <a:endParaRPr lang="ru-RU" sz="20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  Сформировалось </a:t>
            </a:r>
            <a:r>
              <a:rPr lang="ru-RU" sz="20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понятие о том, что необходимо заботится о своем здоровье, бережно относится к своему здоровью и к здоровью своих близких, вести здоровый образ жизни.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  Дети стали более подвижными ловкими, гибкими, активными, выносливыми.</a:t>
            </a:r>
            <a:endParaRPr lang="ru-RU" sz="2000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  У </a:t>
            </a:r>
            <a:r>
              <a:rPr lang="ru-RU" sz="20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детей 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появился интерес </a:t>
            </a:r>
            <a:r>
              <a:rPr lang="ru-RU" sz="20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к физическим упражнениям, к закаливанию, к активному и здоровому образу жизни.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  Установились партнерские отношения </a:t>
            </a:r>
            <a:r>
              <a:rPr lang="ru-RU" sz="20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ДОУ с родителями в вопросах воспитания и укрепления здоровья детей.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AA67-885B-4DA5-8903-F3CC5440E86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 –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групповой, долгосрочный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средней и старшей группы, педагоги и родители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1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9948" y="1785938"/>
            <a:ext cx="5786967" cy="43402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59BB3-7C3C-4E8A-829F-9B7F4232205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Актуальность проекта: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8229600" cy="4714909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1000" u="sng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Здоровье нации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является одним из главнейших показателей ее благополучия. От здоровья подрастающего поколения зависит будущее России. Ученые 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Шарова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Н.Н.,Чепель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Т.Л.,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Свиридова В.А.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) констатируют, что проблема сохранения и укрепления  здоровья детей не теряет своей актуальности, а наоборот, становится более значимой, так как поколение наших детей рождается с ослабленным здоровьем и эта тенденция только растет. Поэтому очень важно особое внимание уделять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здоровьесбережению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укреплению здоровья и развития физических качеств дошкольников..</a:t>
            </a:r>
          </a:p>
        </p:txBody>
      </p:sp>
      <p:pic>
        <p:nvPicPr>
          <p:cNvPr id="16388" name="Picture 6" descr="5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380288" y="5661025"/>
            <a:ext cx="1081087" cy="108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E107-3D18-45EE-B083-8848FF2E7AB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64185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1.Формирование у дошкольников основы здорового образа жизни, добиваться осознанного выражения правил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здоровьесбережения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и ответственного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	отношения как к собственному здоровью, так и здоровью окружающих.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  2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.Организация благоприятных условий для будущего формирования здоровой и физически крепкой личности, воспитания у детей созидательного отношения к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	своему здоровью.</a:t>
            </a: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91AFE-76A0-448A-8070-AB3A38FEA3C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ЗАДАЧИ ПРОЕКТА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23850" y="1214422"/>
            <a:ext cx="8229600" cy="486887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Формировать положительное отношение к здоровому образу жизни детей.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Воспитать желание у детей заботиться о своем здоровье и здоровье окружающих.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Развивать у детей потребность к двигательной активности.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Развивать потребность в выполнении профилактических упражнений и игр на занятиях и в режимных моментах.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Научить элементарным правилам ЗОЖ.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Дать знания об основах безопасности жизнедеятельности; о здоровье человека и способах его укрепления; о гигиене здоровья, о питании.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EAC9B-6839-422A-9FFD-D6C0B1F4D7A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элементарными навыками сохранения и укрепления здоровья.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Желание детей заниматься спортом и вести здоровый образ жизни.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показателей физического развития, эмоционального состояния детей.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и родителей желания и стремления вести здоровый образ жизни.</a:t>
            </a:r>
            <a:b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59BB3-7C3C-4E8A-829F-9B7F4232205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2D581-7674-4CF7-94B8-05A6B2D5069A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179388" y="214291"/>
            <a:ext cx="8713787" cy="6383360"/>
          </a:xfrm>
        </p:spPr>
        <p:txBody>
          <a:bodyPr/>
          <a:lstStyle/>
          <a:p>
            <a:pPr algn="ctr">
              <a:spcBef>
                <a:spcPts val="10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</a:t>
            </a:r>
          </a:p>
        </p:txBody>
      </p:sp>
      <p:pic>
        <p:nvPicPr>
          <p:cNvPr id="23555" name="Picture 77" descr="E:\ВСЕ ПРЕЗЕНТАЦИИ\Анимированные рисунки и рамки\Анимация\7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950" y="5157788"/>
            <a:ext cx="1008063" cy="97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14356"/>
          <a:ext cx="8429684" cy="589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670"/>
                <a:gridCol w="1497894"/>
                <a:gridCol w="1996801"/>
                <a:gridCol w="1573537"/>
                <a:gridCol w="1619782"/>
              </a:tblGrid>
              <a:tr h="7602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ЗАНЯТИЯ ПОЗНАВАТЕЛЬНОГО ЦИКЛА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ЗАНЯТИЯ ПО ПРОДУКТИВНОЙ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ОЗДОРОВИТЕЛЬНЫЕ ПРОЦЕДУРЫ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ИГРЫ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РАБОТА С РОДИТЕЛЯМИ</a:t>
                      </a:r>
                      <a:endParaRPr lang="ru-RU" sz="1200" dirty="0"/>
                    </a:p>
                  </a:txBody>
                  <a:tcPr/>
                </a:tc>
              </a:tr>
              <a:tr h="29707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990000"/>
                          </a:solidFill>
                        </a:rPr>
                        <a:t>валеология</a:t>
                      </a:r>
                      <a:endParaRPr lang="ru-RU" sz="1400" dirty="0" smtClean="0">
                        <a:solidFill>
                          <a:srgbClr val="99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rgbClr val="990000"/>
                          </a:solidFill>
                        </a:rPr>
                        <a:t> физкультурные занятия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аппликация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лепка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рисование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err="1" smtClean="0">
                          <a:solidFill>
                            <a:srgbClr val="990000"/>
                          </a:solidFill>
                        </a:rPr>
                        <a:t>констр-ние</a:t>
                      </a:r>
                      <a:endParaRPr lang="ru-RU" sz="1400" dirty="0" smtClean="0">
                        <a:solidFill>
                          <a:srgbClr val="99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составление сказок</a:t>
                      </a:r>
                      <a:endParaRPr lang="ru-RU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990000"/>
                          </a:solidFill>
                        </a:rPr>
                        <a:t>воздуншные</a:t>
                      </a: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ванны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утренняя гимнастика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пальчиковая гимнастика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игровой </a:t>
                      </a:r>
                      <a:r>
                        <a:rPr lang="ru-RU" sz="1400" dirty="0" err="1" smtClean="0">
                          <a:solidFill>
                            <a:srgbClr val="990000"/>
                          </a:solidFill>
                        </a:rPr>
                        <a:t>самомассаж</a:t>
                      </a:r>
                      <a:endParaRPr lang="ru-RU" sz="1400" dirty="0" smtClean="0">
                        <a:solidFill>
                          <a:srgbClr val="99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дыхательная гимнастика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990000"/>
                          </a:solidFill>
                        </a:rPr>
                        <a:t>психогимнастика</a:t>
                      </a:r>
                      <a:endParaRPr lang="ru-RU" sz="1400" dirty="0" smtClean="0">
                        <a:solidFill>
                          <a:srgbClr val="99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гимнастика после</a:t>
                      </a:r>
                      <a:r>
                        <a:rPr lang="ru-RU" sz="1400" baseline="0" dirty="0" smtClean="0">
                          <a:solidFill>
                            <a:srgbClr val="990000"/>
                          </a:solidFill>
                        </a:rPr>
                        <a:t> сна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rgbClr val="990000"/>
                          </a:solidFill>
                        </a:rPr>
                        <a:t> «дорожки здоровья»</a:t>
                      </a:r>
                      <a:endParaRPr lang="ru-RU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дидактические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подвижные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сюжетно-ролевые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развивающие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театральные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игры ТРИЗ</a:t>
                      </a:r>
                      <a:endParaRPr lang="ru-RU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консультации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родительское собрание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990000"/>
                          </a:solidFill>
                        </a:rPr>
                        <a:t> памятки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rgbClr val="990000"/>
                          </a:solidFill>
                        </a:rPr>
                        <a:t> папка-передвижка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rgbClr val="990000"/>
                          </a:solidFill>
                        </a:rPr>
                        <a:t> анкетирование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rgbClr val="990000"/>
                          </a:solidFill>
                        </a:rPr>
                        <a:t> совместная деятельность</a:t>
                      </a:r>
                      <a:endParaRPr lang="ru-RU" sz="1400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</a:tr>
              <a:tr h="205548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ТЕМАТИЧЕСКИЕ БЛОКИ: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800000"/>
                          </a:solidFill>
                        </a:rPr>
                        <a:t>«Витамины</a:t>
                      </a:r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 и полезные продукты. Культура питания»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«Овощи и фрукты – полезные продукты»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«Личная гигиена»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«Королева – зубная щётка»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«Я такой!»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«Ребёнок и его здоровье»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«Будем спортом заниматься»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800000"/>
                          </a:solidFill>
                        </a:rPr>
                        <a:t>«Солнце, воздух и вода – наши лучшие друзья!»</a:t>
                      </a:r>
                      <a:endParaRPr lang="ru-RU" sz="1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3975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ФОТОАЛЬБОМ</a:t>
            </a:r>
            <a:endParaRPr lang="ru-RU" sz="3600" b="1" dirty="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60421" name="Picture 5" descr="SAM_971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107825">
            <a:off x="713328" y="1632609"/>
            <a:ext cx="4313247" cy="3234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F67D-862E-474D-833D-6BF3C6DEC9E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" name="Picture 5" descr="SAM_971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205817">
            <a:off x="4796702" y="3128180"/>
            <a:ext cx="3735168" cy="2801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ru-RU" sz="3200" b="1" dirty="0" smtClean="0">
              <a:solidFill>
                <a:srgbClr val="9D3232"/>
              </a:solidFill>
              <a:latin typeface="Times New Roman" pitchFamily="18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07096">
            <a:off x="757429" y="1006207"/>
            <a:ext cx="4429914" cy="3322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8CD60-2A59-43AB-9F4C-0DA8663D3BB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Picture 5" descr="SAM_971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852134">
            <a:off x="4421732" y="2827688"/>
            <a:ext cx="4025302" cy="3018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здоровление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1128</TotalTime>
  <Words>468</Words>
  <Application>Microsoft Office PowerPoint</Application>
  <PresentationFormat>Экран (4:3)</PresentationFormat>
  <Paragraphs>88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оздоровление</vt:lpstr>
      <vt:lpstr>                               МБДОУ детский сад № 127 г.Данилова Ярославской обл.     ПРОЕКТ     «Я ЗДОРОВЬЕ СБЕРЕГУ – САМ СЕБЕ  Я ПОМОГУ!»                                                                                                                         Выполнили: Васильева О.Е. – воспитатель,    инструктор по физ-ре           Громова Г.Н. - воспитатель                                                                  </vt:lpstr>
      <vt:lpstr>Тип проекта – групповой, долгосрочный Участники проекта – дети средней и старшей группы, педагоги и родители </vt:lpstr>
      <vt:lpstr>Актуальность проекта:</vt:lpstr>
      <vt:lpstr>ЦЕЛИ ПРОЕКТА </vt:lpstr>
      <vt:lpstr>ЗАДАЧИ ПРОЕКТА</vt:lpstr>
      <vt:lpstr>ОЖИДАЕМЫЕ РЕЗУЛЬТАТЫ</vt:lpstr>
      <vt:lpstr>Слайд 7</vt:lpstr>
      <vt:lpstr>ФОТОАЛЬБОМ</vt:lpstr>
      <vt:lpstr>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средства оздоровления детей младшего дошкольного возраста  подготовила: воспитатель МДОУ д/с № 82 Подгорная Н. С.</dc:title>
  <dc:creator>Home</dc:creator>
  <cp:lastModifiedBy>ДС №127</cp:lastModifiedBy>
  <cp:revision>78</cp:revision>
  <dcterms:created xsi:type="dcterms:W3CDTF">2011-04-03T10:37:03Z</dcterms:created>
  <dcterms:modified xsi:type="dcterms:W3CDTF">2018-03-26T06:43:44Z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TC030006017</vt:lpwstr>
  </property>
</Properties>
</file>